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2"/>
  </p:notesMasterIdLst>
  <p:sldIdLst>
    <p:sldId id="651" r:id="rId5"/>
    <p:sldId id="748" r:id="rId6"/>
    <p:sldId id="561" r:id="rId7"/>
    <p:sldId id="749" r:id="rId8"/>
    <p:sldId id="750" r:id="rId9"/>
    <p:sldId id="751" r:id="rId10"/>
    <p:sldId id="752" r:id="rId11"/>
    <p:sldId id="753" r:id="rId12"/>
    <p:sldId id="754" r:id="rId13"/>
    <p:sldId id="756" r:id="rId14"/>
    <p:sldId id="757" r:id="rId15"/>
    <p:sldId id="755" r:id="rId16"/>
    <p:sldId id="758" r:id="rId17"/>
    <p:sldId id="759" r:id="rId18"/>
    <p:sldId id="256" r:id="rId19"/>
    <p:sldId id="760" r:id="rId20"/>
    <p:sldId id="257" r:id="rId21"/>
  </p:sldIdLst>
  <p:sldSz cx="9144000" cy="5143500" type="screen16x9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1380" userDrawn="1">
          <p15:clr>
            <a:srgbClr val="A4A3A4"/>
          </p15:clr>
        </p15:guide>
        <p15:guide id="2" pos="36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FF00"/>
    <a:srgbClr val="FF0000"/>
    <a:srgbClr val="FFFFFF"/>
    <a:srgbClr val="FFFF00"/>
    <a:srgbClr val="FF00FF"/>
    <a:srgbClr val="00FFFF"/>
    <a:srgbClr val="0000FF"/>
    <a:srgbClr val="008F00"/>
    <a:srgbClr val="4F7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5D5AAA-7D59-0249-A512-09A7F199FF36}" v="533" dt="2024-02-06T06:22:22.58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 showGuides="1">
      <p:cViewPr varScale="1">
        <p:scale>
          <a:sx n="160" d="100"/>
          <a:sy n="160" d="100"/>
        </p:scale>
        <p:origin x="784" y="176"/>
      </p:cViewPr>
      <p:guideLst>
        <p:guide orient="horz" pos="1380"/>
        <p:guide pos="36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石丸　美穂" userId="90f3b6a1-1c19-4a50-bd7d-63d713b3ba0a" providerId="ADAL" clId="{9E5D5AAA-7D59-0249-A512-09A7F199FF36}"/>
    <pc:docChg chg="undo custSel addSld modSld sldOrd">
      <pc:chgData name="石丸　美穂" userId="90f3b6a1-1c19-4a50-bd7d-63d713b3ba0a" providerId="ADAL" clId="{9E5D5AAA-7D59-0249-A512-09A7F199FF36}" dt="2024-02-08T01:20:40.286" v="2001" actId="1076"/>
      <pc:docMkLst>
        <pc:docMk/>
      </pc:docMkLst>
      <pc:sldChg chg="modSp add mod">
        <pc:chgData name="石丸　美穂" userId="90f3b6a1-1c19-4a50-bd7d-63d713b3ba0a" providerId="ADAL" clId="{9E5D5AAA-7D59-0249-A512-09A7F199FF36}" dt="2024-02-06T06:22:22.730" v="1271" actId="27636"/>
        <pc:sldMkLst>
          <pc:docMk/>
          <pc:sldMk cId="2723574252" sldId="256"/>
        </pc:sldMkLst>
        <pc:spChg chg="mod">
          <ac:chgData name="石丸　美穂" userId="90f3b6a1-1c19-4a50-bd7d-63d713b3ba0a" providerId="ADAL" clId="{9E5D5AAA-7D59-0249-A512-09A7F199FF36}" dt="2024-02-06T06:22:22.730" v="1271" actId="27636"/>
          <ac:spMkLst>
            <pc:docMk/>
            <pc:sldMk cId="2723574252" sldId="256"/>
            <ac:spMk id="5" creationId="{A585F9A7-3CFE-5A33-321E-A6B664E0F879}"/>
          </ac:spMkLst>
        </pc:spChg>
      </pc:sldChg>
      <pc:sldChg chg="add">
        <pc:chgData name="石丸　美穂" userId="90f3b6a1-1c19-4a50-bd7d-63d713b3ba0a" providerId="ADAL" clId="{9E5D5AAA-7D59-0249-A512-09A7F199FF36}" dt="2024-02-06T06:22:22.572" v="1270"/>
        <pc:sldMkLst>
          <pc:docMk/>
          <pc:sldMk cId="378651569" sldId="257"/>
        </pc:sldMkLst>
      </pc:sldChg>
      <pc:sldChg chg="modSp mod">
        <pc:chgData name="石丸　美穂" userId="90f3b6a1-1c19-4a50-bd7d-63d713b3ba0a" providerId="ADAL" clId="{9E5D5AAA-7D59-0249-A512-09A7F199FF36}" dt="2024-02-06T06:26:58.924" v="1738" actId="207"/>
        <pc:sldMkLst>
          <pc:docMk/>
          <pc:sldMk cId="2435593372" sldId="561"/>
        </pc:sldMkLst>
        <pc:spChg chg="mod">
          <ac:chgData name="石丸　美穂" userId="90f3b6a1-1c19-4a50-bd7d-63d713b3ba0a" providerId="ADAL" clId="{9E5D5AAA-7D59-0249-A512-09A7F199FF36}" dt="2024-02-06T06:26:12.906" v="1728" actId="1076"/>
          <ac:spMkLst>
            <pc:docMk/>
            <pc:sldMk cId="2435593372" sldId="561"/>
            <ac:spMk id="5" creationId="{23947AC0-04F2-D57E-A166-C2613F3618B1}"/>
          </ac:spMkLst>
        </pc:spChg>
        <pc:spChg chg="mod">
          <ac:chgData name="石丸　美穂" userId="90f3b6a1-1c19-4a50-bd7d-63d713b3ba0a" providerId="ADAL" clId="{9E5D5AAA-7D59-0249-A512-09A7F199FF36}" dt="2024-02-06T06:26:58.924" v="1738" actId="207"/>
          <ac:spMkLst>
            <pc:docMk/>
            <pc:sldMk cId="2435593372" sldId="561"/>
            <ac:spMk id="9" creationId="{388F222B-CEF8-1BF9-8978-24853D20C869}"/>
          </ac:spMkLst>
        </pc:spChg>
      </pc:sldChg>
      <pc:sldChg chg="addSp modSp mod">
        <pc:chgData name="石丸　美穂" userId="90f3b6a1-1c19-4a50-bd7d-63d713b3ba0a" providerId="ADAL" clId="{9E5D5AAA-7D59-0249-A512-09A7F199FF36}" dt="2024-02-05T02:24:40.134" v="1100" actId="20577"/>
        <pc:sldMkLst>
          <pc:docMk/>
          <pc:sldMk cId="4008975346" sldId="749"/>
        </pc:sldMkLst>
        <pc:spChg chg="mod">
          <ac:chgData name="石丸　美穂" userId="90f3b6a1-1c19-4a50-bd7d-63d713b3ba0a" providerId="ADAL" clId="{9E5D5AAA-7D59-0249-A512-09A7F199FF36}" dt="2024-02-05T02:23:57.173" v="1079" actId="1076"/>
          <ac:spMkLst>
            <pc:docMk/>
            <pc:sldMk cId="4008975346" sldId="749"/>
            <ac:spMk id="2" creationId="{2DD2CBCE-A410-6AE6-2071-DBF07A778FF3}"/>
          </ac:spMkLst>
        </pc:spChg>
        <pc:spChg chg="mod">
          <ac:chgData name="石丸　美穂" userId="90f3b6a1-1c19-4a50-bd7d-63d713b3ba0a" providerId="ADAL" clId="{9E5D5AAA-7D59-0249-A512-09A7F199FF36}" dt="2024-02-05T02:23:59.092" v="1080" actId="1076"/>
          <ac:spMkLst>
            <pc:docMk/>
            <pc:sldMk cId="4008975346" sldId="749"/>
            <ac:spMk id="4" creationId="{BD448356-A200-2B7E-D6F9-2711507E71EF}"/>
          </ac:spMkLst>
        </pc:spChg>
        <pc:spChg chg="add mod">
          <ac:chgData name="石丸　美穂" userId="90f3b6a1-1c19-4a50-bd7d-63d713b3ba0a" providerId="ADAL" clId="{9E5D5AAA-7D59-0249-A512-09A7F199FF36}" dt="2024-02-05T02:24:40.134" v="1100" actId="20577"/>
          <ac:spMkLst>
            <pc:docMk/>
            <pc:sldMk cId="4008975346" sldId="749"/>
            <ac:spMk id="7" creationId="{2CD468DA-6B78-1468-108E-7F07B8E13239}"/>
          </ac:spMkLst>
        </pc:spChg>
        <pc:spChg chg="mod">
          <ac:chgData name="石丸　美穂" userId="90f3b6a1-1c19-4a50-bd7d-63d713b3ba0a" providerId="ADAL" clId="{9E5D5AAA-7D59-0249-A512-09A7F199FF36}" dt="2024-02-05T02:23:10.763" v="1053" actId="5793"/>
          <ac:spMkLst>
            <pc:docMk/>
            <pc:sldMk cId="4008975346" sldId="749"/>
            <ac:spMk id="9" creationId="{AAC899D9-4799-CE45-3E7B-B7D0FC78B0F2}"/>
          </ac:spMkLst>
        </pc:spChg>
        <pc:picChg chg="mod">
          <ac:chgData name="石丸　美穂" userId="90f3b6a1-1c19-4a50-bd7d-63d713b3ba0a" providerId="ADAL" clId="{9E5D5AAA-7D59-0249-A512-09A7F199FF36}" dt="2024-02-05T02:24:32.549" v="1090" actId="1076"/>
          <ac:picMkLst>
            <pc:docMk/>
            <pc:sldMk cId="4008975346" sldId="749"/>
            <ac:picMk id="8" creationId="{DC83C786-0C98-EE75-E772-9E1AC0D32F84}"/>
          </ac:picMkLst>
        </pc:picChg>
      </pc:sldChg>
      <pc:sldChg chg="modSp mod">
        <pc:chgData name="石丸　美穂" userId="90f3b6a1-1c19-4a50-bd7d-63d713b3ba0a" providerId="ADAL" clId="{9E5D5AAA-7D59-0249-A512-09A7F199FF36}" dt="2024-02-05T02:23:14.112" v="1054" actId="5793"/>
        <pc:sldMkLst>
          <pc:docMk/>
          <pc:sldMk cId="518179607" sldId="750"/>
        </pc:sldMkLst>
        <pc:spChg chg="mod">
          <ac:chgData name="石丸　美穂" userId="90f3b6a1-1c19-4a50-bd7d-63d713b3ba0a" providerId="ADAL" clId="{9E5D5AAA-7D59-0249-A512-09A7F199FF36}" dt="2024-02-05T02:23:14.112" v="1054" actId="5793"/>
          <ac:spMkLst>
            <pc:docMk/>
            <pc:sldMk cId="518179607" sldId="750"/>
            <ac:spMk id="9" creationId="{B395F6F2-C74D-2E3E-D64A-0EB7747877E8}"/>
          </ac:spMkLst>
        </pc:spChg>
      </pc:sldChg>
      <pc:sldChg chg="modSp mod">
        <pc:chgData name="石丸　美穂" userId="90f3b6a1-1c19-4a50-bd7d-63d713b3ba0a" providerId="ADAL" clId="{9E5D5AAA-7D59-0249-A512-09A7F199FF36}" dt="2024-02-05T02:23:16.772" v="1055" actId="5793"/>
        <pc:sldMkLst>
          <pc:docMk/>
          <pc:sldMk cId="3736391605" sldId="751"/>
        </pc:sldMkLst>
        <pc:spChg chg="mod">
          <ac:chgData name="石丸　美穂" userId="90f3b6a1-1c19-4a50-bd7d-63d713b3ba0a" providerId="ADAL" clId="{9E5D5AAA-7D59-0249-A512-09A7F199FF36}" dt="2024-02-05T02:23:16.772" v="1055" actId="5793"/>
          <ac:spMkLst>
            <pc:docMk/>
            <pc:sldMk cId="3736391605" sldId="751"/>
            <ac:spMk id="9" creationId="{96E5B961-9547-F9F1-C661-3BB46A4B55E5}"/>
          </ac:spMkLst>
        </pc:spChg>
      </pc:sldChg>
      <pc:sldChg chg="modSp mod">
        <pc:chgData name="石丸　美穂" userId="90f3b6a1-1c19-4a50-bd7d-63d713b3ba0a" providerId="ADAL" clId="{9E5D5AAA-7D59-0249-A512-09A7F199FF36}" dt="2024-02-05T02:23:19.584" v="1056" actId="5793"/>
        <pc:sldMkLst>
          <pc:docMk/>
          <pc:sldMk cId="1661174203" sldId="752"/>
        </pc:sldMkLst>
        <pc:spChg chg="mod">
          <ac:chgData name="石丸　美穂" userId="90f3b6a1-1c19-4a50-bd7d-63d713b3ba0a" providerId="ADAL" clId="{9E5D5AAA-7D59-0249-A512-09A7F199FF36}" dt="2024-02-05T02:23:19.584" v="1056" actId="5793"/>
          <ac:spMkLst>
            <pc:docMk/>
            <pc:sldMk cId="1661174203" sldId="752"/>
            <ac:spMk id="9" creationId="{8DC6B32D-E364-A2F2-7A04-843639986253}"/>
          </ac:spMkLst>
        </pc:spChg>
      </pc:sldChg>
      <pc:sldChg chg="modSp mod">
        <pc:chgData name="石丸　美穂" userId="90f3b6a1-1c19-4a50-bd7d-63d713b3ba0a" providerId="ADAL" clId="{9E5D5AAA-7D59-0249-A512-09A7F199FF36}" dt="2024-02-08T01:20:40.286" v="2001" actId="1076"/>
        <pc:sldMkLst>
          <pc:docMk/>
          <pc:sldMk cId="263924810" sldId="753"/>
        </pc:sldMkLst>
        <pc:spChg chg="mod">
          <ac:chgData name="石丸　美穂" userId="90f3b6a1-1c19-4a50-bd7d-63d713b3ba0a" providerId="ADAL" clId="{9E5D5AAA-7D59-0249-A512-09A7F199FF36}" dt="2024-02-08T01:20:40.286" v="2001" actId="1076"/>
          <ac:spMkLst>
            <pc:docMk/>
            <pc:sldMk cId="263924810" sldId="753"/>
            <ac:spMk id="2" creationId="{6ACC97B8-BD18-11BA-6D57-09E0EEB55D5E}"/>
          </ac:spMkLst>
        </pc:spChg>
        <pc:spChg chg="mod">
          <ac:chgData name="石丸　美穂" userId="90f3b6a1-1c19-4a50-bd7d-63d713b3ba0a" providerId="ADAL" clId="{9E5D5AAA-7D59-0249-A512-09A7F199FF36}" dt="2024-02-05T02:23:22.722" v="1057" actId="5793"/>
          <ac:spMkLst>
            <pc:docMk/>
            <pc:sldMk cId="263924810" sldId="753"/>
            <ac:spMk id="9" creationId="{365E3085-742D-6FB2-D701-8FEE5B9516A6}"/>
          </ac:spMkLst>
        </pc:spChg>
      </pc:sldChg>
      <pc:sldChg chg="addSp modSp mod">
        <pc:chgData name="石丸　美穂" userId="90f3b6a1-1c19-4a50-bd7d-63d713b3ba0a" providerId="ADAL" clId="{9E5D5AAA-7D59-0249-A512-09A7F199FF36}" dt="2024-02-05T02:28:13.582" v="1245" actId="1076"/>
        <pc:sldMkLst>
          <pc:docMk/>
          <pc:sldMk cId="3911737918" sldId="754"/>
        </pc:sldMkLst>
        <pc:spChg chg="add mod">
          <ac:chgData name="石丸　美穂" userId="90f3b6a1-1c19-4a50-bd7d-63d713b3ba0a" providerId="ADAL" clId="{9E5D5AAA-7D59-0249-A512-09A7F199FF36}" dt="2024-02-05T02:28:13.582" v="1245" actId="1076"/>
          <ac:spMkLst>
            <pc:docMk/>
            <pc:sldMk cId="3911737918" sldId="754"/>
            <ac:spMk id="5" creationId="{1B65B67F-CAB2-D572-A3B5-9062D1957D7C}"/>
          </ac:spMkLst>
        </pc:spChg>
        <pc:spChg chg="mod">
          <ac:chgData name="石丸　美穂" userId="90f3b6a1-1c19-4a50-bd7d-63d713b3ba0a" providerId="ADAL" clId="{9E5D5AAA-7D59-0249-A512-09A7F199FF36}" dt="2024-02-05T02:23:36.329" v="1075" actId="1076"/>
          <ac:spMkLst>
            <pc:docMk/>
            <pc:sldMk cId="3911737918" sldId="754"/>
            <ac:spMk id="9" creationId="{5C4793B2-8A8E-7FA2-4F20-6A3CAD344FF6}"/>
          </ac:spMkLst>
        </pc:spChg>
        <pc:spChg chg="mod">
          <ac:chgData name="石丸　美穂" userId="90f3b6a1-1c19-4a50-bd7d-63d713b3ba0a" providerId="ADAL" clId="{9E5D5AAA-7D59-0249-A512-09A7F199FF36}" dt="2024-02-04T14:35:36.402" v="355" actId="1076"/>
          <ac:spMkLst>
            <pc:docMk/>
            <pc:sldMk cId="3911737918" sldId="754"/>
            <ac:spMk id="16" creationId="{825FF1C4-2048-CB92-03E1-427C35D6E837}"/>
          </ac:spMkLst>
        </pc:spChg>
        <pc:spChg chg="mod">
          <ac:chgData name="石丸　美穂" userId="90f3b6a1-1c19-4a50-bd7d-63d713b3ba0a" providerId="ADAL" clId="{9E5D5AAA-7D59-0249-A512-09A7F199FF36}" dt="2024-02-04T14:35:24.756" v="340" actId="1076"/>
          <ac:spMkLst>
            <pc:docMk/>
            <pc:sldMk cId="3911737918" sldId="754"/>
            <ac:spMk id="17" creationId="{AF6066E8-B464-3268-7D44-C7033EF3AEBA}"/>
          </ac:spMkLst>
        </pc:spChg>
      </pc:sldChg>
      <pc:sldChg chg="addSp modSp mod">
        <pc:chgData name="石丸　美穂" userId="90f3b6a1-1c19-4a50-bd7d-63d713b3ba0a" providerId="ADAL" clId="{9E5D5AAA-7D59-0249-A512-09A7F199FF36}" dt="2024-02-05T02:25:22.208" v="1112" actId="14100"/>
        <pc:sldMkLst>
          <pc:docMk/>
          <pc:sldMk cId="218166077" sldId="755"/>
        </pc:sldMkLst>
        <pc:spChg chg="mod">
          <ac:chgData name="石丸　美穂" userId="90f3b6a1-1c19-4a50-bd7d-63d713b3ba0a" providerId="ADAL" clId="{9E5D5AAA-7D59-0249-A512-09A7F199FF36}" dt="2024-02-05T02:25:22.208" v="1112" actId="14100"/>
          <ac:spMkLst>
            <pc:docMk/>
            <pc:sldMk cId="218166077" sldId="755"/>
            <ac:spMk id="2" creationId="{778A78EB-2847-4770-0546-DBCAA7DD5710}"/>
          </ac:spMkLst>
        </pc:spChg>
        <pc:spChg chg="mod">
          <ac:chgData name="石丸　美穂" userId="90f3b6a1-1c19-4a50-bd7d-63d713b3ba0a" providerId="ADAL" clId="{9E5D5AAA-7D59-0249-A512-09A7F199FF36}" dt="2024-02-04T14:37:58.240" v="510" actId="207"/>
          <ac:spMkLst>
            <pc:docMk/>
            <pc:sldMk cId="218166077" sldId="755"/>
            <ac:spMk id="4" creationId="{65408F8A-4A07-43EE-7F8A-6442B3A88A8B}"/>
          </ac:spMkLst>
        </pc:spChg>
        <pc:spChg chg="add mod">
          <ac:chgData name="石丸　美穂" userId="90f3b6a1-1c19-4a50-bd7d-63d713b3ba0a" providerId="ADAL" clId="{9E5D5AAA-7D59-0249-A512-09A7F199FF36}" dt="2024-02-04T14:38:23.840" v="522" actId="1076"/>
          <ac:spMkLst>
            <pc:docMk/>
            <pc:sldMk cId="218166077" sldId="755"/>
            <ac:spMk id="7" creationId="{E92B8805-FC09-0840-AEAB-F2374C8AA738}"/>
          </ac:spMkLst>
        </pc:spChg>
      </pc:sldChg>
      <pc:sldChg chg="addSp delSp modSp mod">
        <pc:chgData name="石丸　美穂" userId="90f3b6a1-1c19-4a50-bd7d-63d713b3ba0a" providerId="ADAL" clId="{9E5D5AAA-7D59-0249-A512-09A7F199FF36}" dt="2024-02-05T02:25:06.002" v="1105" actId="1076"/>
        <pc:sldMkLst>
          <pc:docMk/>
          <pc:sldMk cId="3578414086" sldId="756"/>
        </pc:sldMkLst>
        <pc:spChg chg="mod">
          <ac:chgData name="石丸　美穂" userId="90f3b6a1-1c19-4a50-bd7d-63d713b3ba0a" providerId="ADAL" clId="{9E5D5AAA-7D59-0249-A512-09A7F199FF36}" dt="2024-02-05T02:25:06.002" v="1105" actId="1076"/>
          <ac:spMkLst>
            <pc:docMk/>
            <pc:sldMk cId="3578414086" sldId="756"/>
            <ac:spMk id="2" creationId="{6283143E-3891-00D2-688C-9978EC57C89F}"/>
          </ac:spMkLst>
        </pc:spChg>
        <pc:spChg chg="mod">
          <ac:chgData name="石丸　美穂" userId="90f3b6a1-1c19-4a50-bd7d-63d713b3ba0a" providerId="ADAL" clId="{9E5D5AAA-7D59-0249-A512-09A7F199FF36}" dt="2024-02-04T14:32:28.195" v="70"/>
          <ac:spMkLst>
            <pc:docMk/>
            <pc:sldMk cId="3578414086" sldId="756"/>
            <ac:spMk id="4" creationId="{CC8A0E11-C93B-24DC-2DB2-9A4D0CD043EA}"/>
          </ac:spMkLst>
        </pc:spChg>
        <pc:spChg chg="add mod">
          <ac:chgData name="石丸　美穂" userId="90f3b6a1-1c19-4a50-bd7d-63d713b3ba0a" providerId="ADAL" clId="{9E5D5AAA-7D59-0249-A512-09A7F199FF36}" dt="2024-02-04T14:31:58.519" v="65" actId="2710"/>
          <ac:spMkLst>
            <pc:docMk/>
            <pc:sldMk cId="3578414086" sldId="756"/>
            <ac:spMk id="5" creationId="{227425E5-FEC1-98AB-1C12-FDB8A204F076}"/>
          </ac:spMkLst>
        </pc:spChg>
        <pc:spChg chg="add del mod">
          <ac:chgData name="石丸　美穂" userId="90f3b6a1-1c19-4a50-bd7d-63d713b3ba0a" providerId="ADAL" clId="{9E5D5AAA-7D59-0249-A512-09A7F199FF36}" dt="2024-02-04T14:32:15.413" v="68" actId="478"/>
          <ac:spMkLst>
            <pc:docMk/>
            <pc:sldMk cId="3578414086" sldId="756"/>
            <ac:spMk id="8" creationId="{225C08DD-8209-D902-84FB-8939223E9BC7}"/>
          </ac:spMkLst>
        </pc:spChg>
        <pc:spChg chg="add mod">
          <ac:chgData name="石丸　美穂" userId="90f3b6a1-1c19-4a50-bd7d-63d713b3ba0a" providerId="ADAL" clId="{9E5D5AAA-7D59-0249-A512-09A7F199FF36}" dt="2024-02-04T14:32:54.697" v="115" actId="20577"/>
          <ac:spMkLst>
            <pc:docMk/>
            <pc:sldMk cId="3578414086" sldId="756"/>
            <ac:spMk id="9" creationId="{4F65CF81-9F58-46E7-1B99-2A16ACAB4EFF}"/>
          </ac:spMkLst>
        </pc:spChg>
        <pc:spChg chg="add mod">
          <ac:chgData name="石丸　美穂" userId="90f3b6a1-1c19-4a50-bd7d-63d713b3ba0a" providerId="ADAL" clId="{9E5D5AAA-7D59-0249-A512-09A7F199FF36}" dt="2024-02-04T14:33:13.428" v="120" actId="113"/>
          <ac:spMkLst>
            <pc:docMk/>
            <pc:sldMk cId="3578414086" sldId="756"/>
            <ac:spMk id="10" creationId="{0A81C832-B983-4231-4FCA-890BC3268CDA}"/>
          </ac:spMkLst>
        </pc:spChg>
        <pc:spChg chg="add mod">
          <ac:chgData name="石丸　美穂" userId="90f3b6a1-1c19-4a50-bd7d-63d713b3ba0a" providerId="ADAL" clId="{9E5D5AAA-7D59-0249-A512-09A7F199FF36}" dt="2024-02-04T14:34:01.147" v="222" actId="1076"/>
          <ac:spMkLst>
            <pc:docMk/>
            <pc:sldMk cId="3578414086" sldId="756"/>
            <ac:spMk id="11" creationId="{3E5D56C7-6194-7B29-B280-F7BFD6D237A7}"/>
          </ac:spMkLst>
        </pc:spChg>
      </pc:sldChg>
      <pc:sldChg chg="delSp modSp add mod">
        <pc:chgData name="石丸　美穂" userId="90f3b6a1-1c19-4a50-bd7d-63d713b3ba0a" providerId="ADAL" clId="{9E5D5AAA-7D59-0249-A512-09A7F199FF36}" dt="2024-02-05T02:25:13.305" v="1108" actId="14100"/>
        <pc:sldMkLst>
          <pc:docMk/>
          <pc:sldMk cId="3490120904" sldId="757"/>
        </pc:sldMkLst>
        <pc:spChg chg="mod">
          <ac:chgData name="石丸　美穂" userId="90f3b6a1-1c19-4a50-bd7d-63d713b3ba0a" providerId="ADAL" clId="{9E5D5AAA-7D59-0249-A512-09A7F199FF36}" dt="2024-02-05T02:25:13.305" v="1108" actId="14100"/>
          <ac:spMkLst>
            <pc:docMk/>
            <pc:sldMk cId="3490120904" sldId="757"/>
            <ac:spMk id="2" creationId="{EC134A62-EEB4-AB43-8C86-ADF56FCB6A74}"/>
          </ac:spMkLst>
        </pc:spChg>
        <pc:spChg chg="mod">
          <ac:chgData name="石丸　美穂" userId="90f3b6a1-1c19-4a50-bd7d-63d713b3ba0a" providerId="ADAL" clId="{9E5D5AAA-7D59-0249-A512-09A7F199FF36}" dt="2024-02-04T14:38:03.762" v="511" actId="207"/>
          <ac:spMkLst>
            <pc:docMk/>
            <pc:sldMk cId="3490120904" sldId="757"/>
            <ac:spMk id="4" creationId="{0F419075-277D-92D3-1176-91ABBB23BC12}"/>
          </ac:spMkLst>
        </pc:spChg>
        <pc:spChg chg="del">
          <ac:chgData name="石丸　美穂" userId="90f3b6a1-1c19-4a50-bd7d-63d713b3ba0a" providerId="ADAL" clId="{9E5D5AAA-7D59-0249-A512-09A7F199FF36}" dt="2024-02-04T14:34:24.657" v="250" actId="478"/>
          <ac:spMkLst>
            <pc:docMk/>
            <pc:sldMk cId="3490120904" sldId="757"/>
            <ac:spMk id="5" creationId="{7AAE2625-EF71-FFC2-1B04-0DA9A179BF9B}"/>
          </ac:spMkLst>
        </pc:spChg>
        <pc:spChg chg="del">
          <ac:chgData name="石丸　美穂" userId="90f3b6a1-1c19-4a50-bd7d-63d713b3ba0a" providerId="ADAL" clId="{9E5D5AAA-7D59-0249-A512-09A7F199FF36}" dt="2024-02-04T14:34:28.958" v="251" actId="478"/>
          <ac:spMkLst>
            <pc:docMk/>
            <pc:sldMk cId="3490120904" sldId="757"/>
            <ac:spMk id="9" creationId="{88735665-E223-7203-1120-4BAA246BA760}"/>
          </ac:spMkLst>
        </pc:spChg>
        <pc:spChg chg="del">
          <ac:chgData name="石丸　美穂" userId="90f3b6a1-1c19-4a50-bd7d-63d713b3ba0a" providerId="ADAL" clId="{9E5D5AAA-7D59-0249-A512-09A7F199FF36}" dt="2024-02-04T14:34:31.993" v="252" actId="478"/>
          <ac:spMkLst>
            <pc:docMk/>
            <pc:sldMk cId="3490120904" sldId="757"/>
            <ac:spMk id="10" creationId="{82565024-997D-8AE9-F6C6-9285001187F3}"/>
          </ac:spMkLst>
        </pc:spChg>
        <pc:spChg chg="mod">
          <ac:chgData name="石丸　美穂" userId="90f3b6a1-1c19-4a50-bd7d-63d713b3ba0a" providerId="ADAL" clId="{9E5D5AAA-7D59-0249-A512-09A7F199FF36}" dt="2024-02-04T14:36:43.211" v="436" actId="255"/>
          <ac:spMkLst>
            <pc:docMk/>
            <pc:sldMk cId="3490120904" sldId="757"/>
            <ac:spMk id="11" creationId="{B824C3DC-A5B2-EF11-BCD6-CFB850C17D94}"/>
          </ac:spMkLst>
        </pc:spChg>
      </pc:sldChg>
      <pc:sldChg chg="modSp add mod">
        <pc:chgData name="石丸　美穂" userId="90f3b6a1-1c19-4a50-bd7d-63d713b3ba0a" providerId="ADAL" clId="{9E5D5AAA-7D59-0249-A512-09A7F199FF36}" dt="2024-02-06T06:23:23.561" v="1381" actId="255"/>
        <pc:sldMkLst>
          <pc:docMk/>
          <pc:sldMk cId="2371422671" sldId="758"/>
        </pc:sldMkLst>
        <pc:spChg chg="mod">
          <ac:chgData name="石丸　美穂" userId="90f3b6a1-1c19-4a50-bd7d-63d713b3ba0a" providerId="ADAL" clId="{9E5D5AAA-7D59-0249-A512-09A7F199FF36}" dt="2024-02-05T02:25:27.518" v="1115" actId="14100"/>
          <ac:spMkLst>
            <pc:docMk/>
            <pc:sldMk cId="2371422671" sldId="758"/>
            <ac:spMk id="2" creationId="{BCFDEB1A-C936-2F32-E6B2-AA4FB3250F87}"/>
          </ac:spMkLst>
        </pc:spChg>
        <pc:spChg chg="mod">
          <ac:chgData name="石丸　美穂" userId="90f3b6a1-1c19-4a50-bd7d-63d713b3ba0a" providerId="ADAL" clId="{9E5D5AAA-7D59-0249-A512-09A7F199FF36}" dt="2024-02-06T06:23:23.561" v="1381" actId="255"/>
          <ac:spMkLst>
            <pc:docMk/>
            <pc:sldMk cId="2371422671" sldId="758"/>
            <ac:spMk id="4" creationId="{443EA877-53A2-A404-41C7-8EBC6676EDB3}"/>
          </ac:spMkLst>
        </pc:spChg>
      </pc:sldChg>
      <pc:sldChg chg="addSp delSp modSp add mod ord">
        <pc:chgData name="石丸　美穂" userId="90f3b6a1-1c19-4a50-bd7d-63d713b3ba0a" providerId="ADAL" clId="{9E5D5AAA-7D59-0249-A512-09A7F199FF36}" dt="2024-02-06T06:22:25.522" v="1272" actId="20578"/>
        <pc:sldMkLst>
          <pc:docMk/>
          <pc:sldMk cId="3738345558" sldId="759"/>
        </pc:sldMkLst>
        <pc:spChg chg="del">
          <ac:chgData name="石丸　美穂" userId="90f3b6a1-1c19-4a50-bd7d-63d713b3ba0a" providerId="ADAL" clId="{9E5D5AAA-7D59-0249-A512-09A7F199FF36}" dt="2024-02-05T02:25:45.948" v="1117" actId="478"/>
          <ac:spMkLst>
            <pc:docMk/>
            <pc:sldMk cId="3738345558" sldId="759"/>
            <ac:spMk id="2" creationId="{36A419B5-AF81-590D-F5BB-4F98687116B7}"/>
          </ac:spMkLst>
        </pc:spChg>
        <pc:spChg chg="del">
          <ac:chgData name="石丸　美穂" userId="90f3b6a1-1c19-4a50-bd7d-63d713b3ba0a" providerId="ADAL" clId="{9E5D5AAA-7D59-0249-A512-09A7F199FF36}" dt="2024-02-05T02:25:48.476" v="1118" actId="478"/>
          <ac:spMkLst>
            <pc:docMk/>
            <pc:sldMk cId="3738345558" sldId="759"/>
            <ac:spMk id="4" creationId="{001AF496-8FB6-AF30-DCD3-C8F71744686D}"/>
          </ac:spMkLst>
        </pc:spChg>
        <pc:spChg chg="add mod">
          <ac:chgData name="石丸　美穂" userId="90f3b6a1-1c19-4a50-bd7d-63d713b3ba0a" providerId="ADAL" clId="{9E5D5AAA-7D59-0249-A512-09A7F199FF36}" dt="2024-02-05T02:26:25.776" v="1215" actId="113"/>
          <ac:spMkLst>
            <pc:docMk/>
            <pc:sldMk cId="3738345558" sldId="759"/>
            <ac:spMk id="5" creationId="{7C479203-29E2-58FE-590D-6334012C1886}"/>
          </ac:spMkLst>
        </pc:spChg>
        <pc:spChg chg="mod">
          <ac:chgData name="石丸　美穂" userId="90f3b6a1-1c19-4a50-bd7d-63d713b3ba0a" providerId="ADAL" clId="{9E5D5AAA-7D59-0249-A512-09A7F199FF36}" dt="2024-02-05T02:26:42.641" v="1228" actId="1076"/>
          <ac:spMkLst>
            <pc:docMk/>
            <pc:sldMk cId="3738345558" sldId="759"/>
            <ac:spMk id="6" creationId="{01551184-1F4A-C608-6961-5D3C68C585D7}"/>
          </ac:spMkLst>
        </pc:spChg>
      </pc:sldChg>
      <pc:sldChg chg="modSp add mod ord">
        <pc:chgData name="石丸　美穂" userId="90f3b6a1-1c19-4a50-bd7d-63d713b3ba0a" providerId="ADAL" clId="{9E5D5AAA-7D59-0249-A512-09A7F199FF36}" dt="2024-02-06T06:22:29.086" v="1273" actId="20578"/>
        <pc:sldMkLst>
          <pc:docMk/>
          <pc:sldMk cId="3232354722" sldId="760"/>
        </pc:sldMkLst>
        <pc:spChg chg="mod">
          <ac:chgData name="石丸　美穂" userId="90f3b6a1-1c19-4a50-bd7d-63d713b3ba0a" providerId="ADAL" clId="{9E5D5AAA-7D59-0249-A512-09A7F199FF36}" dt="2024-02-05T02:31:46.462" v="1269" actId="20577"/>
          <ac:spMkLst>
            <pc:docMk/>
            <pc:sldMk cId="3232354722" sldId="760"/>
            <ac:spMk id="6" creationId="{5ED276DE-99C1-2956-5D80-1BDBBB3F21C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50A4E-E815-9F42-8994-11CF202B4DD2}" type="datetimeFigureOut">
              <a:rPr kumimoji="1" lang="ja-JP" altLang="en-US" smtClean="0"/>
              <a:t>2024/8/1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23676-C8DC-8845-BD13-584C8DEF0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11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kumimoji="1"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kumimoji="1"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kumimoji="1"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kumimoji="1"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kumimoji="1"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kumimoji="1"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kumimoji="1"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kumimoji="1"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kumimoji="1"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463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01AC3-F2D6-013E-B0A7-D967E077D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E544469-4BF4-EBB4-F8C0-DAEA8F8FC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501DBFD-E14F-003F-6C58-9CC6161C2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888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909E8-871B-8EE4-5A44-FB078674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42FD1AE-83FA-734F-6595-3D5723FB1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E5CBF69-5BEF-5212-C215-E6437C10D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4478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80151-9AA6-3AB8-3F99-F019B98F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D767176-8DB7-0689-4B83-FD5B7141E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5D49339-047A-3E6C-467F-2509A6407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50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1B12D-70DC-88AB-061C-5B15B199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B9DB0E9-2097-8365-D394-5A24B0967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D8EBE61-5BF0-F3FC-7E9A-0E82E11BD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74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09756-43D8-2978-8020-7236F5BF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5FFF28D-BC9A-DA00-C0FA-7B9C3D8BB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35CE496-6131-1E79-CB55-2C1597A85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68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04E5A-721E-1E5E-7C70-46320210E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C1B6951-697C-B3B6-26D4-3AA532036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D17315A-5761-32EA-3BEE-7C731B1F2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95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E6074-07F2-9232-61AB-D2BA9FF4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9210D48-FFF9-17C6-E76B-4FB8D012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B5A9066-9789-0E39-D964-7881EA83B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0725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E936-C86B-5B86-127B-1E2193802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10DA006-AC43-8872-08FB-573108678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9873878-3E43-520F-B195-DA8A5B750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164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077C3-FDA9-2523-ECE3-EE6E3DDA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918C451-D8BE-CFCD-7A43-83B408A5D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6FC5EE0-CB2E-14D6-6041-67DC15428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537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F9747-1E0F-ABEF-3672-1C5A5CBA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DE49EE9-35C2-0649-BF97-8505B69EF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4FD687-1AB4-230A-E4A3-9BE11C85D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51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CC4FF-9C63-29CE-3890-4AB7157C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00539D3-8168-0166-384D-B5C7A7021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E8D6F1D-B830-1018-EB77-722A3F01A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558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2A5CB-8804-CCA7-7E01-EEB9C6D3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B70EA84-BD65-D606-3FDB-E120869AB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CE54741-20D0-9E4A-A697-AFFF02E7A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8070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65854" y="1478543"/>
            <a:ext cx="4412293" cy="3463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1" b="0" i="0">
                <a:solidFill>
                  <a:srgbClr val="E120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62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6" b="0" i="0">
                <a:solidFill>
                  <a:schemeClr val="tx1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1825" y="524777"/>
            <a:ext cx="4812875" cy="346377"/>
          </a:xfrm>
        </p:spPr>
        <p:txBody>
          <a:bodyPr lIns="0" tIns="0" rIns="0" bIns="0"/>
          <a:lstStyle>
            <a:lvl1pPr>
              <a:defRPr sz="2251" b="0" i="0">
                <a:solidFill>
                  <a:srgbClr val="E120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6706" y="1190195"/>
            <a:ext cx="7044288" cy="262508"/>
          </a:xfrm>
        </p:spPr>
        <p:txBody>
          <a:bodyPr lIns="0" tIns="0" rIns="0" bIns="0"/>
          <a:lstStyle>
            <a:lvl1pPr>
              <a:defRPr sz="1706" b="0" i="0">
                <a:solidFill>
                  <a:schemeClr val="tx1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1825" y="524777"/>
            <a:ext cx="4812875" cy="346377"/>
          </a:xfrm>
        </p:spPr>
        <p:txBody>
          <a:bodyPr lIns="0" tIns="0" rIns="0" bIns="0"/>
          <a:lstStyle>
            <a:lvl1pPr>
              <a:defRPr sz="2251" b="0" i="0">
                <a:solidFill>
                  <a:srgbClr val="E120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5770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5770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639" y="733183"/>
            <a:ext cx="8070723" cy="224298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638" y="3112638"/>
            <a:ext cx="4141660" cy="187392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1815" y="3040034"/>
            <a:ext cx="2702052" cy="194652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210115" y="51431"/>
            <a:ext cx="2539294" cy="338472"/>
          </a:xfrm>
          <a:custGeom>
            <a:avLst/>
            <a:gdLst/>
            <a:ahLst/>
            <a:cxnLst/>
            <a:rect l="l" t="t" r="r" b="b"/>
            <a:pathLst>
              <a:path w="5582920" h="744219">
                <a:moveTo>
                  <a:pt x="5582657" y="0"/>
                </a:moveTo>
                <a:lnTo>
                  <a:pt x="0" y="0"/>
                </a:lnTo>
                <a:lnTo>
                  <a:pt x="0" y="743851"/>
                </a:lnTo>
                <a:lnTo>
                  <a:pt x="5582657" y="743851"/>
                </a:lnTo>
                <a:lnTo>
                  <a:pt x="5582657" y="0"/>
                </a:lnTo>
                <a:close/>
              </a:path>
            </a:pathLst>
          </a:custGeom>
          <a:solidFill>
            <a:srgbClr val="E12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1825" y="524777"/>
            <a:ext cx="4812875" cy="346377"/>
          </a:xfrm>
        </p:spPr>
        <p:txBody>
          <a:bodyPr lIns="0" tIns="0" rIns="0" bIns="0"/>
          <a:lstStyle>
            <a:lvl1pPr>
              <a:defRPr sz="2251" b="0" i="0">
                <a:solidFill>
                  <a:srgbClr val="E120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666750" y="862012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4086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90064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1825" y="524777"/>
            <a:ext cx="4812875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E120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6706" y="1190195"/>
            <a:ext cx="7044288" cy="5770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chemeClr val="tx1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5957" y="1659234"/>
            <a:ext cx="6170463" cy="3255372"/>
            <a:chOff x="0" y="926591"/>
            <a:chExt cx="12192000" cy="5747385"/>
          </a:xfrm>
        </p:grpSpPr>
        <p:pic>
          <p:nvPicPr>
            <p:cNvPr id="3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6591"/>
              <a:ext cx="12191999" cy="57470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57360" y="5658612"/>
              <a:ext cx="1402080" cy="273050"/>
            </a:xfrm>
            <a:custGeom>
              <a:avLst/>
              <a:gdLst/>
              <a:ahLst/>
              <a:cxnLst/>
              <a:rect l="l" t="t" r="r" b="b"/>
              <a:pathLst>
                <a:path w="1402079" h="273050">
                  <a:moveTo>
                    <a:pt x="0" y="272796"/>
                  </a:moveTo>
                  <a:lnTo>
                    <a:pt x="1402079" y="272796"/>
                  </a:lnTo>
                  <a:lnTo>
                    <a:pt x="1402079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5" name="object 5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115824" y="0"/>
                  </a:lnTo>
                  <a:lnTo>
                    <a:pt x="115824" y="435864"/>
                  </a:lnTo>
                  <a:lnTo>
                    <a:pt x="0" y="435864"/>
                  </a:lnTo>
                  <a:lnTo>
                    <a:pt x="231648" y="667512"/>
                  </a:lnTo>
                  <a:lnTo>
                    <a:pt x="463296" y="435864"/>
                  </a:lnTo>
                  <a:lnTo>
                    <a:pt x="347472" y="435864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6" name="object 6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347472" y="435864"/>
                  </a:lnTo>
                  <a:lnTo>
                    <a:pt x="463296" y="435864"/>
                  </a:lnTo>
                  <a:lnTo>
                    <a:pt x="231648" y="667512"/>
                  </a:lnTo>
                  <a:lnTo>
                    <a:pt x="0" y="435864"/>
                  </a:lnTo>
                  <a:lnTo>
                    <a:pt x="115824" y="435864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8017" y="1217538"/>
            <a:ext cx="5510118" cy="317395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2000" b="1" spc="-11">
                <a:latin typeface="YuGothic"/>
                <a:cs typeface="YuGothic"/>
              </a:rPr>
              <a:t>演習授業中の質問対応について</a:t>
            </a:r>
            <a:endParaRPr sz="2000">
              <a:latin typeface="YuGothic"/>
              <a:cs typeface="Yu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3400" y="3376103"/>
            <a:ext cx="3813334" cy="558326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4286" rIns="0" bIns="0" rtlCol="0">
            <a:spAutoFit/>
          </a:bodyPr>
          <a:lstStyle/>
          <a:p>
            <a:pPr marL="69056" marR="61436"/>
            <a:r>
              <a:rPr sz="1800" err="1">
                <a:latin typeface="Toppan Bunkyu Gothic Regular"/>
                <a:cs typeface="Toppan Bunkyu Gothic Regular"/>
              </a:rPr>
              <a:t>質問内容を入力して</a:t>
            </a:r>
            <a:r>
              <a:rPr sz="1800">
                <a:latin typeface="Toppan Bunkyu Gothic Regular"/>
                <a:cs typeface="Toppan Bunkyu Gothic Regular"/>
              </a:rPr>
              <a:t>、「</a:t>
            </a:r>
            <a:r>
              <a:rPr sz="1800" b="1">
                <a:latin typeface="YuGothic"/>
                <a:cs typeface="YuGothic"/>
              </a:rPr>
              <a:t>全員</a:t>
            </a:r>
            <a:r>
              <a:rPr sz="1800" spc="-15">
                <a:latin typeface="Toppan Bunkyu Gothic Regular"/>
                <a:cs typeface="Toppan Bunkyu Gothic Regular"/>
              </a:rPr>
              <a:t>」宛て</a:t>
            </a:r>
            <a:r>
              <a:rPr sz="1800" spc="-11">
                <a:latin typeface="Toppan Bunkyu Gothic Regular"/>
                <a:cs typeface="Toppan Bunkyu Gothic Regular"/>
              </a:rPr>
              <a:t>に送信してください。</a:t>
            </a:r>
            <a:endParaRPr sz="1800">
              <a:latin typeface="Toppan Bunkyu Gothic Regular"/>
              <a:cs typeface="Toppan Bunkyu Gothic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1855" y="3990009"/>
            <a:ext cx="1751171" cy="253841"/>
          </a:xfrm>
          <a:custGeom>
            <a:avLst/>
            <a:gdLst/>
            <a:ahLst/>
            <a:cxnLst/>
            <a:rect l="l" t="t" r="r" b="b"/>
            <a:pathLst>
              <a:path w="2334895" h="338454">
                <a:moveTo>
                  <a:pt x="0" y="338327"/>
                </a:moveTo>
                <a:lnTo>
                  <a:pt x="2334768" y="338327"/>
                </a:lnTo>
                <a:lnTo>
                  <a:pt x="2334768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844"/>
          </a:p>
        </p:txBody>
      </p:sp>
      <p:sp>
        <p:nvSpPr>
          <p:cNvPr id="10" name="object 10"/>
          <p:cNvSpPr txBox="1"/>
          <p:nvPr/>
        </p:nvSpPr>
        <p:spPr>
          <a:xfrm>
            <a:off x="446745" y="2577922"/>
            <a:ext cx="3011805" cy="1053654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68104" marR="66675" algn="just">
              <a:spcBef>
                <a:spcPts val="1736"/>
              </a:spcBef>
            </a:pPr>
            <a:r>
              <a:rPr sz="1800" spc="75">
                <a:latin typeface="Toppan Bunkyu Gothic Regular"/>
                <a:cs typeface="Toppan Bunkyu Gothic Regular"/>
              </a:rPr>
              <a:t>演習にエラーが出たなど問題があったらリアクション</a:t>
            </a:r>
            <a:r>
              <a:rPr sz="1800" spc="-8">
                <a:latin typeface="Toppan Bunkyu Gothic Regular"/>
                <a:cs typeface="Toppan Bunkyu Gothic Regular"/>
              </a:rPr>
              <a:t>の</a:t>
            </a:r>
            <a:r>
              <a:rPr sz="1800" b="1" spc="-8">
                <a:latin typeface="YuGothic"/>
                <a:cs typeface="YuGothic"/>
              </a:rPr>
              <a:t>挙手</a:t>
            </a:r>
            <a:r>
              <a:rPr sz="1800" spc="-8">
                <a:latin typeface="Toppan Bunkyu Gothic Regular"/>
                <a:cs typeface="Toppan Bunkyu Gothic Regular"/>
              </a:rPr>
              <a:t>を押してください。</a:t>
            </a:r>
            <a:endParaRPr sz="1800">
              <a:latin typeface="Toppan Bunkyu Gothic Regular"/>
              <a:cs typeface="Toppan Bunkyu Gothic Regular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6488" y="3622460"/>
            <a:ext cx="1283494" cy="1367314"/>
            <a:chOff x="3536950" y="4879594"/>
            <a:chExt cx="1711325" cy="1823085"/>
          </a:xfrm>
        </p:grpSpPr>
        <p:sp>
          <p:nvSpPr>
            <p:cNvPr id="12" name="object 12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115824" y="0"/>
                  </a:lnTo>
                  <a:lnTo>
                    <a:pt x="115824" y="225551"/>
                  </a:lnTo>
                  <a:lnTo>
                    <a:pt x="0" y="225551"/>
                  </a:lnTo>
                  <a:lnTo>
                    <a:pt x="231648" y="451103"/>
                  </a:lnTo>
                  <a:lnTo>
                    <a:pt x="463296" y="225551"/>
                  </a:lnTo>
                  <a:lnTo>
                    <a:pt x="347472" y="225551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347472" y="225551"/>
                  </a:lnTo>
                  <a:lnTo>
                    <a:pt x="463296" y="225551"/>
                  </a:lnTo>
                  <a:lnTo>
                    <a:pt x="231648" y="451103"/>
                  </a:lnTo>
                  <a:lnTo>
                    <a:pt x="0" y="225551"/>
                  </a:lnTo>
                  <a:lnTo>
                    <a:pt x="115824" y="225551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03419" y="6134100"/>
              <a:ext cx="716280" cy="539750"/>
            </a:xfrm>
            <a:custGeom>
              <a:avLst/>
              <a:gdLst/>
              <a:ahLst/>
              <a:cxnLst/>
              <a:rect l="l" t="t" r="r" b="b"/>
              <a:pathLst>
                <a:path w="716279" h="539750">
                  <a:moveTo>
                    <a:pt x="0" y="539496"/>
                  </a:moveTo>
                  <a:lnTo>
                    <a:pt x="716279" y="539496"/>
                  </a:lnTo>
                  <a:lnTo>
                    <a:pt x="716279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54623" y="1828536"/>
            <a:ext cx="444769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800" b="1" spc="-4" err="1">
                <a:solidFill>
                  <a:srgbClr val="FFFFFF"/>
                </a:solidFill>
                <a:latin typeface="YuGothic"/>
                <a:cs typeface="YuGothic"/>
              </a:rPr>
              <a:t>演習授業中の質問をチューターの先生が対応させていただきます</a:t>
            </a:r>
            <a:r>
              <a:rPr sz="1800" b="1" spc="-4">
                <a:solidFill>
                  <a:srgbClr val="FFFFFF"/>
                </a:solidFill>
                <a:latin typeface="YuGothic"/>
                <a:cs typeface="YuGothic"/>
              </a:rPr>
              <a:t>。</a:t>
            </a:r>
            <a:endParaRPr sz="1800">
              <a:latin typeface="YuGothic"/>
              <a:cs typeface="Yu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046"/>
              </a:lnSpc>
            </a:pPr>
            <a:fld id="{81D60167-4931-47E6-BA6A-407CBD079E47}" type="slidenum">
              <a:rPr spc="-19" dirty="0"/>
              <a:pPr marL="28575">
                <a:lnSpc>
                  <a:spcPts val="1046"/>
                </a:lnSpc>
              </a:pPr>
              <a:t>1</a:t>
            </a:fld>
            <a:endParaRPr spc="-19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8FE9289C-8F62-B8D6-C58E-E9AA121F63EE}"/>
              </a:ext>
            </a:extLst>
          </p:cNvPr>
          <p:cNvSpPr txBox="1"/>
          <p:nvPr/>
        </p:nvSpPr>
        <p:spPr>
          <a:xfrm>
            <a:off x="1558925" y="321546"/>
            <a:ext cx="8970141" cy="6379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lang="en-US" sz="2000" b="1" spc="-4" err="1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授業準備：Webclassからコードをダウンロードし</a:t>
            </a:r>
            <a:r>
              <a:rPr lang="en-US" sz="2000" b="1" spc="-4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、</a:t>
            </a:r>
          </a:p>
          <a:p>
            <a:pPr marL="9525" marR="3810">
              <a:spcBef>
                <a:spcPts val="75"/>
              </a:spcBef>
            </a:pPr>
            <a:r>
              <a:rPr lang="en-US" sz="2000" b="1" spc="-4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Google </a:t>
            </a:r>
            <a:r>
              <a:rPr lang="en-US" sz="2000" b="1" spc="-4" err="1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colaboratoryで開いておいてください</a:t>
            </a:r>
            <a:endParaRPr sz="2000">
              <a:solidFill>
                <a:srgbClr val="00B0F0"/>
              </a:solidFill>
              <a:latin typeface="Meiryo" panose="020B0604030504040204" pitchFamily="34" charset="-128"/>
              <a:ea typeface="Meiryo" panose="020B0604030504040204" pitchFamily="34" charset="-128"/>
              <a:cs typeface="Yu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34CDA-0E24-7F80-2860-85728B64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00C4D5C-4185-5314-C9CC-D2196C6A7A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F57ABD13-6E1E-0F2A-4FF0-302E4138841C}"/>
              </a:ext>
            </a:extLst>
          </p:cNvPr>
          <p:cNvSpPr txBox="1"/>
          <p:nvPr/>
        </p:nvSpPr>
        <p:spPr>
          <a:xfrm>
            <a:off x="0" y="0"/>
            <a:ext cx="9144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演習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 課題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283143E-3891-00D2-688C-9978EC57C89F}"/>
              </a:ext>
            </a:extLst>
          </p:cNvPr>
          <p:cNvSpPr txBox="1"/>
          <p:nvPr/>
        </p:nvSpPr>
        <p:spPr>
          <a:xfrm>
            <a:off x="143483" y="707193"/>
            <a:ext cx="838200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>
              <a:lnSpc>
                <a:spcPct val="130000"/>
              </a:lnSpc>
            </a:pPr>
            <a:r>
              <a:rPr kumimoji="1" lang="en-US" altLang="ja-JP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kumimoji="1" lang="ja-JP" altLang="en-US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発展課題</a:t>
            </a:r>
            <a:r>
              <a:rPr kumimoji="1" lang="en-US" altLang="ja-JP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kumimoji="1" lang="ja-JP" altLang="en-US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皮膚がんの画像データを使って、分類を行なってください。</a:t>
            </a:r>
            <a:endParaRPr kumimoji="1" lang="en-US" altLang="ja-JP" sz="2000" b="1">
              <a:solidFill>
                <a:srgbClr val="0070C0"/>
              </a:solidFill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C8A0E11-C93B-24DC-2DB2-9A4D0CD043EA}"/>
              </a:ext>
            </a:extLst>
          </p:cNvPr>
          <p:cNvSpPr txBox="1"/>
          <p:nvPr/>
        </p:nvSpPr>
        <p:spPr>
          <a:xfrm>
            <a:off x="668625" y="991418"/>
            <a:ext cx="4341253" cy="557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b="1">
                <a:solidFill>
                  <a:srgbClr val="0070C0"/>
                </a:solidFill>
              </a:rPr>
              <a:t>コード</a:t>
            </a:r>
            <a:r>
              <a:rPr kumimoji="1" lang="en-US" altLang="ja-JP" b="1">
                <a:solidFill>
                  <a:srgbClr val="0070C0"/>
                </a:solidFill>
              </a:rPr>
              <a:t>1</a:t>
            </a:r>
            <a:r>
              <a:rPr kumimoji="1" lang="ja-JP" altLang="en-US" b="1">
                <a:solidFill>
                  <a:srgbClr val="0070C0"/>
                </a:solidFill>
              </a:rPr>
              <a:t>：</a:t>
            </a:r>
            <a:r>
              <a:rPr kumimoji="1" lang="en-US" altLang="ja-JP" b="1">
                <a:solidFill>
                  <a:srgbClr val="0070C0"/>
                </a:solidFill>
              </a:rPr>
              <a:t>Google Drive</a:t>
            </a:r>
            <a:r>
              <a:rPr kumimoji="1" lang="ja-JP" altLang="en-US" b="1">
                <a:solidFill>
                  <a:srgbClr val="0070C0"/>
                </a:solidFill>
              </a:rPr>
              <a:t>にマウントする</a:t>
            </a:r>
            <a:endParaRPr kumimoji="1" lang="en-US" altLang="ja-JP" sz="16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7425E5-FEC1-98AB-1C12-FDB8A204F076}"/>
              </a:ext>
            </a:extLst>
          </p:cNvPr>
          <p:cNvSpPr txBox="1"/>
          <p:nvPr/>
        </p:nvSpPr>
        <p:spPr>
          <a:xfrm>
            <a:off x="1066800" y="1648420"/>
            <a:ext cx="6939720" cy="88870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ja-JP" b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b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</a:t>
            </a:r>
          </a:p>
          <a:p>
            <a:pPr>
              <a:lnSpc>
                <a:spcPct val="150000"/>
              </a:lnSpc>
            </a:pPr>
            <a:r>
              <a:rPr lang="en" altLang="ja-JP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b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'/content/drive'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ja-JP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force_remount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ja-JP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F65CF81-9F58-46E7-1B99-2A16ACAB4EFF}"/>
              </a:ext>
            </a:extLst>
          </p:cNvPr>
          <p:cNvSpPr txBox="1"/>
          <p:nvPr/>
        </p:nvSpPr>
        <p:spPr>
          <a:xfrm>
            <a:off x="685190" y="2683010"/>
            <a:ext cx="5139548" cy="557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b="1">
                <a:solidFill>
                  <a:srgbClr val="0070C0"/>
                </a:solidFill>
              </a:rPr>
              <a:t>コード</a:t>
            </a:r>
            <a:r>
              <a:rPr kumimoji="1" lang="en-US" altLang="ja-JP" b="1">
                <a:solidFill>
                  <a:srgbClr val="0070C0"/>
                </a:solidFill>
              </a:rPr>
              <a:t>2</a:t>
            </a:r>
            <a:r>
              <a:rPr kumimoji="1" lang="ja-JP" altLang="en-US" b="1">
                <a:solidFill>
                  <a:srgbClr val="0070C0"/>
                </a:solidFill>
              </a:rPr>
              <a:t>：</a:t>
            </a:r>
            <a:r>
              <a:rPr kumimoji="1" lang="en-US" altLang="ja-JP" b="1" err="1">
                <a:solidFill>
                  <a:srgbClr val="0070C0"/>
                </a:solidFill>
              </a:rPr>
              <a:t>images_skin_cancer.zip</a:t>
            </a:r>
            <a:r>
              <a:rPr kumimoji="1" lang="en-US" altLang="ja-JP" b="1">
                <a:solidFill>
                  <a:srgbClr val="0070C0"/>
                </a:solidFill>
              </a:rPr>
              <a:t> </a:t>
            </a:r>
            <a:r>
              <a:rPr kumimoji="1" lang="ja-JP" altLang="en-US" b="1">
                <a:solidFill>
                  <a:srgbClr val="0070C0"/>
                </a:solidFill>
              </a:rPr>
              <a:t>を解凍する</a:t>
            </a:r>
            <a:endParaRPr kumimoji="1" lang="en-US" altLang="ja-JP" sz="16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81C832-B983-4231-4FCA-890BC3268CDA}"/>
              </a:ext>
            </a:extLst>
          </p:cNvPr>
          <p:cNvSpPr txBox="1"/>
          <p:nvPr/>
        </p:nvSpPr>
        <p:spPr>
          <a:xfrm>
            <a:off x="914400" y="3486141"/>
            <a:ext cx="7629012" cy="36933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" altLang="ja-JP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unzip </a:t>
            </a:r>
            <a:r>
              <a:rPr lang="en" altLang="ja-JP" b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'/content/drive/</a:t>
            </a:r>
            <a:r>
              <a:rPr lang="en" altLang="ja-JP" b="1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MyDrive</a:t>
            </a:r>
            <a:r>
              <a:rPr lang="en" altLang="ja-JP" b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" altLang="ja-JP" b="1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images_skin_cancer.zip</a:t>
            </a:r>
            <a:r>
              <a:rPr lang="en" altLang="ja-JP" b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endParaRPr lang="en" altLang="ja-JP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E5D56C7-6194-7B29-B280-F7BFD6D237A7}"/>
              </a:ext>
            </a:extLst>
          </p:cNvPr>
          <p:cNvSpPr txBox="1"/>
          <p:nvPr/>
        </p:nvSpPr>
        <p:spPr>
          <a:xfrm>
            <a:off x="1031954" y="3985746"/>
            <a:ext cx="739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* Google Drive</a:t>
            </a:r>
            <a:r>
              <a:rPr kumimoji="1" lang="ja-JP" altLang="en-US" sz="1600"/>
              <a:t>の</a:t>
            </a:r>
            <a:r>
              <a:rPr kumimoji="1" lang="en-US" altLang="ja-JP" sz="1600"/>
              <a:t> </a:t>
            </a:r>
            <a:r>
              <a:rPr kumimoji="1" lang="en-US" altLang="ja-JP" sz="1600" err="1"/>
              <a:t>MyDrive</a:t>
            </a:r>
            <a:r>
              <a:rPr kumimoji="1" lang="ja-JP" altLang="en-US" sz="1600"/>
              <a:t>直下に</a:t>
            </a:r>
            <a:r>
              <a:rPr kumimoji="1" lang="en-US" altLang="ja-JP" sz="1600" err="1"/>
              <a:t>images_skin_caner.zip</a:t>
            </a:r>
            <a:r>
              <a:rPr kumimoji="1" lang="ja-JP" altLang="en-US" sz="1600"/>
              <a:t>をおいている必要があることに注意</a:t>
            </a:r>
          </a:p>
        </p:txBody>
      </p:sp>
    </p:spTree>
    <p:extLst>
      <p:ext uri="{BB962C8B-B14F-4D97-AF65-F5344CB8AC3E}">
        <p14:creationId xmlns:p14="http://schemas.microsoft.com/office/powerpoint/2010/main" val="35784140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B4100-5629-3C64-4651-3449C67F9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8C3C63D-0C91-FF0E-71EE-73355C6984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80D37F73-306E-1941-2F7D-BED0BACD89F2}"/>
              </a:ext>
            </a:extLst>
          </p:cNvPr>
          <p:cNvSpPr txBox="1"/>
          <p:nvPr/>
        </p:nvSpPr>
        <p:spPr>
          <a:xfrm>
            <a:off x="0" y="0"/>
            <a:ext cx="9144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演習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 課題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C134A62-EEB4-AB43-8C86-ADF56FCB6A74}"/>
              </a:ext>
            </a:extLst>
          </p:cNvPr>
          <p:cNvSpPr txBox="1"/>
          <p:nvPr/>
        </p:nvSpPr>
        <p:spPr>
          <a:xfrm>
            <a:off x="417576" y="664869"/>
            <a:ext cx="8497824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>
              <a:lnSpc>
                <a:spcPct val="130000"/>
              </a:lnSpc>
            </a:pPr>
            <a:r>
              <a:rPr kumimoji="1" lang="en-US" altLang="ja-JP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kumimoji="1" lang="ja-JP" altLang="en-US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発展課題</a:t>
            </a:r>
            <a:r>
              <a:rPr kumimoji="1" lang="en-US" altLang="ja-JP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kumimoji="1" lang="ja-JP" altLang="en-US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皮膚がんの画像データを使って、分類を行なってください。</a:t>
            </a:r>
            <a:endParaRPr kumimoji="1" lang="en-US" altLang="ja-JP" sz="2000" b="1">
              <a:solidFill>
                <a:srgbClr val="0070C0"/>
              </a:solidFill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F419075-277D-92D3-1176-91ABBB23BC12}"/>
              </a:ext>
            </a:extLst>
          </p:cNvPr>
          <p:cNvSpPr txBox="1"/>
          <p:nvPr/>
        </p:nvSpPr>
        <p:spPr>
          <a:xfrm>
            <a:off x="685800" y="1286495"/>
            <a:ext cx="5479385" cy="557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b="1">
                <a:solidFill>
                  <a:srgbClr val="002060"/>
                </a:solidFill>
              </a:rPr>
              <a:t>コード</a:t>
            </a:r>
            <a:r>
              <a:rPr kumimoji="1" lang="en-US" altLang="ja-JP" b="1">
                <a:solidFill>
                  <a:srgbClr val="002060"/>
                </a:solidFill>
              </a:rPr>
              <a:t>4</a:t>
            </a:r>
            <a:r>
              <a:rPr kumimoji="1" lang="ja-JP" altLang="en-US" b="1">
                <a:solidFill>
                  <a:srgbClr val="002060"/>
                </a:solidFill>
              </a:rPr>
              <a:t>：前処理</a:t>
            </a:r>
            <a:r>
              <a:rPr kumimoji="1" lang="en-US" altLang="ja-JP" b="1">
                <a:solidFill>
                  <a:srgbClr val="002060"/>
                </a:solidFill>
              </a:rPr>
              <a:t> (</a:t>
            </a:r>
            <a:r>
              <a:rPr kumimoji="1" lang="ja-JP" altLang="en-US" b="1">
                <a:solidFill>
                  <a:srgbClr val="002060"/>
                </a:solidFill>
              </a:rPr>
              <a:t>このまま全部実行してください</a:t>
            </a:r>
            <a:r>
              <a:rPr kumimoji="1" lang="en-US" altLang="ja-JP" b="1">
                <a:solidFill>
                  <a:srgbClr val="002060"/>
                </a:solidFill>
              </a:rPr>
              <a:t>)</a:t>
            </a:r>
            <a:endParaRPr kumimoji="1" lang="en-US" altLang="ja-JP" sz="1600">
              <a:solidFill>
                <a:srgbClr val="00206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24C3DC-A5B2-EF11-BCD6-CFB850C17D94}"/>
              </a:ext>
            </a:extLst>
          </p:cNvPr>
          <p:cNvSpPr txBox="1"/>
          <p:nvPr/>
        </p:nvSpPr>
        <p:spPr>
          <a:xfrm>
            <a:off x="875048" y="1754576"/>
            <a:ext cx="7393904" cy="1111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ja-JP" altLang="en-US" b="1"/>
              <a:t>画像データを読み込み、</a:t>
            </a:r>
            <a:r>
              <a:rPr kumimoji="1" lang="en-US" altLang="ja-JP" b="1" err="1"/>
              <a:t>x_train</a:t>
            </a:r>
            <a:r>
              <a:rPr kumimoji="1" lang="ja-JP" altLang="en-US" b="1"/>
              <a:t>と</a:t>
            </a:r>
            <a:r>
              <a:rPr kumimoji="1" lang="en-US" altLang="ja-JP" b="1" err="1"/>
              <a:t>y_train</a:t>
            </a:r>
            <a:r>
              <a:rPr kumimoji="1" lang="ja-JP" altLang="en-US" b="1"/>
              <a:t>を作成する</a:t>
            </a:r>
            <a:endParaRPr kumimoji="1" lang="en-US" altLang="ja-JP" b="1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ja-JP" altLang="en-US" b="1"/>
              <a:t>今回はカラーモード、サイズは</a:t>
            </a:r>
            <a:r>
              <a:rPr kumimoji="1" lang="en-US" altLang="ja-JP" b="1"/>
              <a:t>64×64</a:t>
            </a:r>
            <a:r>
              <a:rPr kumimoji="1" lang="ja-JP" altLang="en-US" b="1"/>
              <a:t>で読み込む</a:t>
            </a:r>
          </a:p>
        </p:txBody>
      </p:sp>
    </p:spTree>
    <p:extLst>
      <p:ext uri="{BB962C8B-B14F-4D97-AF65-F5344CB8AC3E}">
        <p14:creationId xmlns:p14="http://schemas.microsoft.com/office/powerpoint/2010/main" val="349012090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8D3FE-8DA6-7091-CE17-4909E5C8C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630E1C3-1919-63F8-96C7-2F7266FA43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1D2345F7-5083-7A91-2AD8-6DB8AFE85D7A}"/>
              </a:ext>
            </a:extLst>
          </p:cNvPr>
          <p:cNvSpPr txBox="1"/>
          <p:nvPr/>
        </p:nvSpPr>
        <p:spPr>
          <a:xfrm>
            <a:off x="0" y="0"/>
            <a:ext cx="9144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演習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 課題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78A78EB-2847-4770-0546-DBCAA7DD5710}"/>
              </a:ext>
            </a:extLst>
          </p:cNvPr>
          <p:cNvSpPr txBox="1"/>
          <p:nvPr/>
        </p:nvSpPr>
        <p:spPr>
          <a:xfrm>
            <a:off x="304800" y="666750"/>
            <a:ext cx="853440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>
              <a:lnSpc>
                <a:spcPct val="130000"/>
              </a:lnSpc>
            </a:pPr>
            <a:r>
              <a:rPr kumimoji="1" lang="en-US" altLang="ja-JP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kumimoji="1" lang="ja-JP" altLang="en-US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発展課題</a:t>
            </a:r>
            <a:r>
              <a:rPr kumimoji="1" lang="en-US" altLang="ja-JP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kumimoji="1" lang="ja-JP" altLang="en-US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皮膚がんの画像データを使って、分類を行なってください。</a:t>
            </a:r>
            <a:endParaRPr kumimoji="1" lang="en-US" altLang="ja-JP" sz="2000" b="1">
              <a:solidFill>
                <a:srgbClr val="0070C0"/>
              </a:solidFill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408F8A-4A07-43EE-7F8A-6442B3A88A8B}"/>
              </a:ext>
            </a:extLst>
          </p:cNvPr>
          <p:cNvSpPr txBox="1"/>
          <p:nvPr/>
        </p:nvSpPr>
        <p:spPr>
          <a:xfrm>
            <a:off x="685800" y="1365131"/>
            <a:ext cx="326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sz="1600" b="1" i="0">
                <a:solidFill>
                  <a:srgbClr val="00206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600" b="1" i="0">
                <a:solidFill>
                  <a:srgbClr val="00206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5 </a:t>
            </a:r>
            <a:r>
              <a:rPr lang="ja-JP" altLang="en-US" sz="1600" b="1" i="0">
                <a:solidFill>
                  <a:srgbClr val="00206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ランダムシード値の設定</a:t>
            </a:r>
            <a:endParaRPr kumimoji="1" lang="en-US" altLang="ja-JP" sz="16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92B8805-FC09-0840-AEAB-F2374C8AA738}"/>
              </a:ext>
            </a:extLst>
          </p:cNvPr>
          <p:cNvSpPr txBox="1"/>
          <p:nvPr/>
        </p:nvSpPr>
        <p:spPr>
          <a:xfrm>
            <a:off x="1143000" y="1905744"/>
            <a:ext cx="4572000" cy="473206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ja-JP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set_random_seed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b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1660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A2AF-3B26-EDFA-460D-BAB87B27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123A1E4-4980-515D-BE87-CA554D8BD2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E2421640-2B5F-46BA-1D5C-75900B1C1AF7}"/>
              </a:ext>
            </a:extLst>
          </p:cNvPr>
          <p:cNvSpPr txBox="1"/>
          <p:nvPr/>
        </p:nvSpPr>
        <p:spPr>
          <a:xfrm>
            <a:off x="0" y="0"/>
            <a:ext cx="9144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演習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 課題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DEB1A-C936-2F32-E6B2-AA4FB3250F87}"/>
              </a:ext>
            </a:extLst>
          </p:cNvPr>
          <p:cNvSpPr txBox="1"/>
          <p:nvPr/>
        </p:nvSpPr>
        <p:spPr>
          <a:xfrm>
            <a:off x="417575" y="664869"/>
            <a:ext cx="84076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>
              <a:lnSpc>
                <a:spcPct val="130000"/>
              </a:lnSpc>
            </a:pPr>
            <a:r>
              <a:rPr kumimoji="1" lang="en-US" altLang="ja-JP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kumimoji="1" lang="ja-JP" altLang="en-US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発展課題</a:t>
            </a:r>
            <a:r>
              <a:rPr kumimoji="1" lang="en-US" altLang="ja-JP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kumimoji="1" lang="ja-JP" altLang="en-US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皮膚がんの画像データを使って、分類を行なってください。</a:t>
            </a:r>
            <a:endParaRPr kumimoji="1" lang="en-US" altLang="ja-JP" sz="2000" b="1">
              <a:solidFill>
                <a:srgbClr val="0070C0"/>
              </a:solidFill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3EA877-53A2-A404-41C7-8EBC6676EDB3}"/>
              </a:ext>
            </a:extLst>
          </p:cNvPr>
          <p:cNvSpPr txBox="1"/>
          <p:nvPr/>
        </p:nvSpPr>
        <p:spPr>
          <a:xfrm>
            <a:off x="454019" y="1284359"/>
            <a:ext cx="8589211" cy="3029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ja-JP" b="1" dirty="0" err="1">
                <a:solidFill>
                  <a:srgbClr val="0070C0"/>
                </a:solidFill>
              </a:rPr>
              <a:t>kadai_DL.ipynb</a:t>
            </a:r>
            <a:r>
              <a:rPr kumimoji="1" lang="ja-JP" altLang="en-US" b="1">
                <a:solidFill>
                  <a:srgbClr val="0070C0"/>
                </a:solidFill>
              </a:rPr>
              <a:t>のコード</a:t>
            </a:r>
            <a:r>
              <a:rPr kumimoji="1" lang="en-US" altLang="ja-JP" b="1" dirty="0">
                <a:solidFill>
                  <a:srgbClr val="0070C0"/>
                </a:solidFill>
              </a:rPr>
              <a:t>6〜8</a:t>
            </a:r>
            <a:r>
              <a:rPr kumimoji="1" lang="ja-JP" altLang="en-US" b="1">
                <a:solidFill>
                  <a:srgbClr val="0070C0"/>
                </a:solidFill>
              </a:rPr>
              <a:t>に以下のコードを書いて実行してください。</a:t>
            </a:r>
            <a:endParaRPr kumimoji="1" lang="en-US" altLang="ja-JP" b="1" dirty="0">
              <a:solidFill>
                <a:srgbClr val="0070C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ja-JP" altLang="en-US" sz="1600" b="1"/>
              <a:t>コード</a:t>
            </a:r>
            <a:r>
              <a:rPr kumimoji="1" lang="en-US" altLang="ja-JP" sz="1600" b="1" dirty="0"/>
              <a:t>6 </a:t>
            </a:r>
            <a:r>
              <a:rPr kumimoji="1" lang="ja-JP" altLang="en-US" sz="1600" b="1"/>
              <a:t>モデルを設計してください</a:t>
            </a:r>
            <a:endParaRPr kumimoji="1" lang="en-US" altLang="ja-JP" sz="1600" b="1" dirty="0"/>
          </a:p>
          <a:p>
            <a:pPr>
              <a:lnSpc>
                <a:spcPct val="200000"/>
              </a:lnSpc>
            </a:pPr>
            <a:r>
              <a:rPr kumimoji="1" lang="en-US" altLang="ja-JP" sz="1600" dirty="0"/>
              <a:t>               (</a:t>
            </a:r>
            <a:r>
              <a:rPr kumimoji="1" lang="ja-JP" altLang="en-US" sz="1600"/>
              <a:t>中間層は</a:t>
            </a:r>
            <a:r>
              <a:rPr kumimoji="1" lang="en-US" altLang="ja-JP" sz="1600" dirty="0"/>
              <a:t>2</a:t>
            </a:r>
            <a:r>
              <a:rPr kumimoji="1" lang="ja-JP" altLang="en-US" sz="1600"/>
              <a:t>層以上でニューラルネットワークで作成してください）</a:t>
            </a:r>
            <a:endParaRPr kumimoji="1" lang="en-US" altLang="ja-JP" sz="1600" dirty="0"/>
          </a:p>
          <a:p>
            <a:pPr>
              <a:lnSpc>
                <a:spcPct val="200000"/>
              </a:lnSpc>
            </a:pPr>
            <a:r>
              <a:rPr kumimoji="1" lang="ja-JP" altLang="en-US" sz="1600" b="1"/>
              <a:t>コード</a:t>
            </a:r>
            <a:r>
              <a:rPr kumimoji="1" lang="en-US" altLang="ja-JP" sz="1600" b="1" dirty="0"/>
              <a:t>7 </a:t>
            </a:r>
            <a:r>
              <a:rPr kumimoji="1" lang="ja-JP" altLang="en-US" sz="1600" b="1"/>
              <a:t>学習をしてください</a:t>
            </a:r>
            <a:r>
              <a:rPr kumimoji="1" lang="en-US" altLang="ja-JP" sz="1600" b="1" dirty="0"/>
              <a:t>(</a:t>
            </a:r>
            <a:r>
              <a:rPr kumimoji="1" lang="ja-JP" altLang="en-US" sz="1600" b="1"/>
              <a:t>モデル名</a:t>
            </a:r>
            <a:r>
              <a:rPr kumimoji="1" lang="en-US" altLang="ja-JP" sz="1600" b="1" dirty="0"/>
              <a:t>.fit())</a:t>
            </a:r>
          </a:p>
          <a:p>
            <a:r>
              <a:rPr kumimoji="1"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　　　　</a:t>
            </a:r>
            <a:r>
              <a:rPr kumimoji="1"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 (</a:t>
            </a:r>
            <a:r>
              <a:rPr lang="en" altLang="ja-JP" sz="1600" b="1" dirty="0" err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batch_size</a:t>
            </a:r>
            <a:r>
              <a:rPr lang="en" altLang="ja-JP" sz="1600" b="1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=, epochs =, </a:t>
            </a:r>
            <a:r>
              <a:rPr lang="en" altLang="ja-JP" sz="1600" b="1" dirty="0" err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validation_split</a:t>
            </a:r>
            <a:r>
              <a:rPr lang="en" altLang="ja-JP" sz="1600" b="1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=</a:t>
            </a:r>
            <a:r>
              <a:rPr lang="ja-JP" altLang="en-US" sz="1600" b="1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の値を自分で決める</a:t>
            </a:r>
            <a:r>
              <a:rPr lang="en-US" altLang="ja-JP" sz="1600" b="1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</a:p>
          <a:p>
            <a:r>
              <a:rPr lang="ja-JP" altLang="en-US" sz="1600" b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　　　　</a:t>
            </a:r>
            <a:r>
              <a:rPr lang="ja-JP" altLang="en-US" sz="1400" b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　</a:t>
            </a:r>
            <a:r>
              <a:rPr lang="en-US" altLang="ja-JP" sz="1400" b="1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*</a:t>
            </a:r>
            <a:r>
              <a:rPr lang="ja-JP" altLang="en-US" sz="1400" b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かなり時間がかかるので、</a:t>
            </a:r>
            <a:r>
              <a:rPr lang="en-US" altLang="ja-JP" sz="1400" b="1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epochs</a:t>
            </a:r>
            <a:r>
              <a:rPr lang="ja-JP" altLang="en-US" sz="1400" b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数は</a:t>
            </a:r>
            <a:r>
              <a:rPr lang="en-US" altLang="ja-JP" sz="1400" b="1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10~20</a:t>
            </a:r>
            <a:r>
              <a:rPr lang="ja-JP" altLang="en-US" sz="1400" b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ぐらいから始めるのをお勧め</a:t>
            </a:r>
            <a:endParaRPr lang="en" altLang="ja-JP" sz="1400" b="1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sz="1600" b="1"/>
              <a:t>コード</a:t>
            </a:r>
            <a:r>
              <a:rPr kumimoji="1" lang="en-US" altLang="ja-JP" sz="1600" b="1" dirty="0"/>
              <a:t>8 accuracy</a:t>
            </a:r>
            <a:r>
              <a:rPr kumimoji="1" lang="ja-JP" altLang="en-US" sz="1600" b="1"/>
              <a:t>と</a:t>
            </a:r>
            <a:r>
              <a:rPr kumimoji="1" lang="en-US" altLang="ja-JP" sz="1600" b="1" dirty="0" err="1"/>
              <a:t>val_accuracy</a:t>
            </a:r>
            <a:r>
              <a:rPr kumimoji="1" lang="ja-JP" altLang="en-US" sz="1600" b="1"/>
              <a:t>の学習過程の図示、</a:t>
            </a:r>
            <a:r>
              <a:rPr kumimoji="1" lang="en-US" altLang="ja-JP" sz="1600" b="1" dirty="0"/>
              <a:t>loss</a:t>
            </a:r>
            <a:r>
              <a:rPr kumimoji="1" lang="ja-JP" altLang="en-US" sz="1600" b="1"/>
              <a:t>と</a:t>
            </a:r>
            <a:r>
              <a:rPr kumimoji="1" lang="en-US" altLang="ja-JP" sz="1600" b="1" dirty="0" err="1"/>
              <a:t>val_loss</a:t>
            </a:r>
            <a:r>
              <a:rPr kumimoji="1" lang="ja-JP" altLang="en-US" sz="1600" b="1"/>
              <a:t>の学習過程の図示</a:t>
            </a:r>
            <a:endParaRPr kumimoji="1"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23714226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06DF9-4616-CAD6-773C-A1FB6A350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7863645-A493-0846-2276-57D7FC7EB9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01551184-1F4A-C608-6961-5D3C68C585D7}"/>
              </a:ext>
            </a:extLst>
          </p:cNvPr>
          <p:cNvSpPr txBox="1"/>
          <p:nvPr/>
        </p:nvSpPr>
        <p:spPr>
          <a:xfrm>
            <a:off x="1524000" y="1740750"/>
            <a:ext cx="6096000" cy="9000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医療と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AI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・ビッグデータ応用のご案内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479203-29E2-58FE-590D-6334012C1886}"/>
              </a:ext>
            </a:extLst>
          </p:cNvPr>
          <p:cNvSpPr txBox="1"/>
          <p:nvPr/>
        </p:nvSpPr>
        <p:spPr>
          <a:xfrm>
            <a:off x="228600" y="209550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演習を始める前に</a:t>
            </a:r>
            <a:r>
              <a:rPr kumimoji="1" lang="en-US" altLang="ja-JP" b="1"/>
              <a:t>2</a:t>
            </a:r>
            <a:r>
              <a:rPr kumimoji="1" lang="ja-JP" altLang="en-US" b="1"/>
              <a:t>つアナウンス</a:t>
            </a:r>
          </a:p>
        </p:txBody>
      </p:sp>
    </p:spTree>
    <p:extLst>
      <p:ext uri="{BB962C8B-B14F-4D97-AF65-F5344CB8AC3E}">
        <p14:creationId xmlns:p14="http://schemas.microsoft.com/office/powerpoint/2010/main" val="37383455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7DB96DE-56E7-0224-1D1C-0342DF2A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66" y="274909"/>
            <a:ext cx="9978390" cy="994172"/>
          </a:xfrm>
        </p:spPr>
        <p:txBody>
          <a:bodyPr>
            <a:normAutofit/>
          </a:bodyPr>
          <a:lstStyle/>
          <a:p>
            <a:r>
              <a:rPr lang="ja-JP" altLang="en-US" sz="3000" b="1" u="sng" dirty="0"/>
              <a:t>「医療と</a:t>
            </a:r>
            <a:r>
              <a:rPr lang="en-US" altLang="ja-JP" sz="3000" b="1" u="sng" dirty="0"/>
              <a:t>AI</a:t>
            </a:r>
            <a:r>
              <a:rPr lang="ja-JP" altLang="en-US" sz="3000" b="1" u="sng" dirty="0"/>
              <a:t>・ビッグデータ応用」の履修について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A585F9A7-3CFE-5A33-321E-A6B664E0F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6" y="1369219"/>
            <a:ext cx="9047747" cy="3499373"/>
          </a:xfrm>
        </p:spPr>
        <p:txBody>
          <a:bodyPr>
            <a:normAutofit/>
          </a:bodyPr>
          <a:lstStyle/>
          <a:p>
            <a:r>
              <a:rPr lang="ja-JP" altLang="en-US" dirty="0"/>
              <a:t>■開講時期：前期　</a:t>
            </a:r>
            <a:r>
              <a:rPr lang="en-US" altLang="ja-JP" dirty="0"/>
              <a:t>2024</a:t>
            </a:r>
            <a:r>
              <a:rPr lang="ja-JP" altLang="en-US" dirty="0"/>
              <a:t>年度は４月</a:t>
            </a:r>
            <a:r>
              <a:rPr lang="en-US" altLang="ja-JP" dirty="0"/>
              <a:t>25</a:t>
            </a:r>
            <a:r>
              <a:rPr lang="ja-JP" altLang="en-US" dirty="0"/>
              <a:t>日～</a:t>
            </a:r>
            <a:r>
              <a:rPr lang="en-US" altLang="ja-JP" dirty="0"/>
              <a:t>7</a:t>
            </a:r>
            <a:r>
              <a:rPr lang="ja-JP" altLang="en-US" dirty="0"/>
              <a:t>月</a:t>
            </a:r>
            <a:r>
              <a:rPr lang="en-US" altLang="ja-JP" dirty="0"/>
              <a:t>18</a:t>
            </a:r>
            <a:r>
              <a:rPr lang="ja-JP" altLang="en-US" dirty="0"/>
              <a:t>日の予定</a:t>
            </a:r>
            <a:endParaRPr lang="en-US" altLang="ja-JP" dirty="0"/>
          </a:p>
          <a:p>
            <a:r>
              <a:rPr lang="ja-JP" altLang="en-US" dirty="0"/>
              <a:t>■単位数：１単位</a:t>
            </a:r>
            <a:endParaRPr lang="en-US" altLang="ja-JP" dirty="0"/>
          </a:p>
          <a:p>
            <a:r>
              <a:rPr lang="ja-JP" altLang="en-US" dirty="0"/>
              <a:t>■対象学科</a:t>
            </a:r>
            <a:endParaRPr lang="en-US" altLang="ja-JP" dirty="0"/>
          </a:p>
          <a:p>
            <a:r>
              <a:rPr lang="ja-JP" altLang="en-US" dirty="0"/>
              <a:t>　必修科目　　：医学科</a:t>
            </a:r>
            <a:r>
              <a:rPr lang="en-US" altLang="ja-JP" dirty="0"/>
              <a:t>2</a:t>
            </a:r>
            <a:r>
              <a:rPr lang="ja-JP" altLang="en-US" dirty="0"/>
              <a:t>年、歯学科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endParaRPr lang="en-US" altLang="ja-JP" dirty="0"/>
          </a:p>
          <a:p>
            <a:r>
              <a:rPr lang="ja-JP" altLang="en-US" dirty="0"/>
              <a:t>　選択必修科目：保健衛生学科・検査技術学専攻</a:t>
            </a:r>
            <a:r>
              <a:rPr lang="en-US" altLang="ja-JP" dirty="0"/>
              <a:t>2</a:t>
            </a:r>
            <a:r>
              <a:rPr lang="ja-JP" altLang="en-US" dirty="0"/>
              <a:t>年～</a:t>
            </a:r>
            <a:endParaRPr lang="en-US" altLang="ja-JP" dirty="0"/>
          </a:p>
          <a:p>
            <a:r>
              <a:rPr lang="ja-JP" altLang="en-US" dirty="0"/>
              <a:t>　自由科目　　：口腔保健学科・口腔保健衛生学専攻</a:t>
            </a:r>
            <a:r>
              <a:rPr lang="en-US" altLang="ja-JP" dirty="0"/>
              <a:t>/</a:t>
            </a:r>
            <a:r>
              <a:rPr lang="ja-JP" altLang="en-US" dirty="0"/>
              <a:t>口腔保健工学専攻 </a:t>
            </a:r>
            <a:r>
              <a:rPr lang="en-US" altLang="ja-JP" dirty="0"/>
              <a:t>2</a:t>
            </a:r>
            <a:r>
              <a:rPr lang="ja-JP" altLang="en-US" dirty="0"/>
              <a:t>年～</a:t>
            </a:r>
            <a:endParaRPr lang="en-US" altLang="ja-JP" dirty="0"/>
          </a:p>
          <a:p>
            <a:r>
              <a:rPr lang="ja-JP" altLang="en-US" dirty="0"/>
              <a:t>　　　　　　　　保健衛生学科・看護学専攻 </a:t>
            </a:r>
            <a:r>
              <a:rPr lang="en-US" altLang="ja-JP" dirty="0"/>
              <a:t>2</a:t>
            </a:r>
            <a:r>
              <a:rPr lang="ja-JP" altLang="en-US" dirty="0"/>
              <a:t>年～　</a:t>
            </a:r>
            <a:endParaRPr lang="en-US" altLang="ja-JP" dirty="0"/>
          </a:p>
          <a:p>
            <a:r>
              <a:rPr lang="ja-JP" altLang="en-US" dirty="0"/>
              <a:t>■履修方法：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ja-JP" altLang="en-US" u="sng" dirty="0"/>
              <a:t>必修科目以外については、</a:t>
            </a:r>
            <a:r>
              <a:rPr lang="ja-JP" altLang="en-US" u="sng" dirty="0">
                <a:solidFill>
                  <a:srgbClr val="FF0000"/>
                </a:solidFill>
              </a:rPr>
              <a:t>４月初旬に各教務係から案内があります。</a:t>
            </a:r>
            <a:endParaRPr lang="en-US" altLang="ja-JP" u="sng" dirty="0">
              <a:solidFill>
                <a:srgbClr val="FF0000"/>
              </a:solidFill>
            </a:endParaRPr>
          </a:p>
          <a:p>
            <a:r>
              <a:rPr lang="ja-JP" altLang="en-US" u="sng" dirty="0"/>
              <a:t>　希望者は申し込みをしてください。</a:t>
            </a:r>
            <a:endParaRPr lang="en-US" altLang="ja-JP" u="sng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23574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B1EB0-B612-56FF-20D1-58C24C8C9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D5E6C46-0B36-7503-96EE-EC2755674B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5ED276DE-99C1-2956-5D80-1BDBBB3F21CD}"/>
              </a:ext>
            </a:extLst>
          </p:cNvPr>
          <p:cNvSpPr txBox="1"/>
          <p:nvPr/>
        </p:nvSpPr>
        <p:spPr>
          <a:xfrm>
            <a:off x="1524000" y="1933381"/>
            <a:ext cx="6096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授業評価アンケート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889507-F4DC-D2D8-232F-CDF9AA931B15}"/>
              </a:ext>
            </a:extLst>
          </p:cNvPr>
          <p:cNvSpPr txBox="1"/>
          <p:nvPr/>
        </p:nvSpPr>
        <p:spPr>
          <a:xfrm>
            <a:off x="228600" y="209550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演習を始める前に</a:t>
            </a:r>
            <a:r>
              <a:rPr kumimoji="1" lang="en-US" altLang="ja-JP" b="1"/>
              <a:t>2</a:t>
            </a:r>
            <a:r>
              <a:rPr kumimoji="1" lang="ja-JP" altLang="en-US" b="1"/>
              <a:t>つアナウンス</a:t>
            </a:r>
          </a:p>
        </p:txBody>
      </p:sp>
    </p:spTree>
    <p:extLst>
      <p:ext uri="{BB962C8B-B14F-4D97-AF65-F5344CB8AC3E}">
        <p14:creationId xmlns:p14="http://schemas.microsoft.com/office/powerpoint/2010/main" val="32323547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DB7FC2-8B83-D9D2-36D5-C6F0DE2D9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3634"/>
            <a:ext cx="7886700" cy="346377"/>
          </a:xfrm>
        </p:spPr>
        <p:txBody>
          <a:bodyPr/>
          <a:lstStyle/>
          <a:p>
            <a:r>
              <a:rPr kumimoji="1" lang="ja-JP" altLang="en-US" b="1" u="sng" dirty="0"/>
              <a:t>授業評価アンケートについて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E39AEE-0D71-D8A5-77D4-07B533F5D4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65" y="1997515"/>
            <a:ext cx="1936892" cy="19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21018C-A386-D6B3-6AF6-D445630E01D8}"/>
              </a:ext>
            </a:extLst>
          </p:cNvPr>
          <p:cNvSpPr txBox="1"/>
          <p:nvPr/>
        </p:nvSpPr>
        <p:spPr>
          <a:xfrm>
            <a:off x="855842" y="4148029"/>
            <a:ext cx="25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Webclass</a:t>
            </a:r>
            <a:r>
              <a:rPr lang="ja-JP" altLang="en-US" dirty="0"/>
              <a:t>　</a:t>
            </a:r>
            <a:r>
              <a:rPr lang="en-US" altLang="ja-JP" dirty="0"/>
              <a:t>QR</a:t>
            </a:r>
            <a:r>
              <a:rPr lang="ja-JP" altLang="en-US" dirty="0"/>
              <a:t>コード</a:t>
            </a:r>
            <a:endParaRPr kumimoji="1" lang="ja-JP" altLang="en-US" dirty="0"/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A7639A0C-10C6-2F88-CFB2-E65A2900881F}"/>
              </a:ext>
            </a:extLst>
          </p:cNvPr>
          <p:cNvGraphicFramePr>
            <a:graphicFrameLocks noGrp="1"/>
          </p:cNvGraphicFramePr>
          <p:nvPr/>
        </p:nvGraphicFramePr>
        <p:xfrm>
          <a:off x="3418569" y="1386367"/>
          <a:ext cx="5096782" cy="315918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199011">
                  <a:extLst>
                    <a:ext uri="{9D8B030D-6E8A-4147-A177-3AD203B41FA5}">
                      <a16:colId xmlns:a16="http://schemas.microsoft.com/office/drawing/2014/main" val="1719730638"/>
                    </a:ext>
                  </a:extLst>
                </a:gridCol>
                <a:gridCol w="2897771">
                  <a:extLst>
                    <a:ext uri="{9D8B030D-6E8A-4147-A177-3AD203B41FA5}">
                      <a16:colId xmlns:a16="http://schemas.microsoft.com/office/drawing/2014/main" val="3071089357"/>
                    </a:ext>
                  </a:extLst>
                </a:gridCol>
              </a:tblGrid>
              <a:tr h="310391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学科・専攻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コース番号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43333688"/>
                  </a:ext>
                </a:extLst>
              </a:tr>
              <a:tr h="310391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医学科</a:t>
                      </a:r>
                      <a:endParaRPr kumimoji="1" lang="en-US" altLang="ja-JP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IL2300828</a:t>
                      </a:r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34376649"/>
                  </a:ext>
                </a:extLst>
              </a:tr>
              <a:tr h="310391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看護学専攻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IL2300325</a:t>
                      </a:r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14444443"/>
                  </a:ext>
                </a:extLst>
              </a:tr>
              <a:tr h="310391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検査技術学専攻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IL2300332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1236133"/>
                  </a:ext>
                </a:extLst>
              </a:tr>
              <a:tr h="310391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歯学科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IL2300143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78132050"/>
                  </a:ext>
                </a:extLst>
              </a:tr>
              <a:tr h="535744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口腔保健衛生学専攻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IL2300597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8969783"/>
                  </a:ext>
                </a:extLst>
              </a:tr>
              <a:tr h="535744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口腔保健工学専攻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IL2300596</a:t>
                      </a:r>
                    </a:p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38833640"/>
                  </a:ext>
                </a:extLst>
              </a:tr>
              <a:tr h="535744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自由科目、複合領域コース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入門コース内のアンケートから</a:t>
                      </a:r>
                      <a:endParaRPr kumimoji="1" lang="en-US" altLang="ja-JP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回答してください。</a:t>
                      </a:r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85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5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5F61F-B407-B77A-9925-7A1BD6507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C036AF9D-40D0-615C-255D-F71FF0425705}"/>
              </a:ext>
            </a:extLst>
          </p:cNvPr>
          <p:cNvSpPr/>
          <p:nvPr/>
        </p:nvSpPr>
        <p:spPr>
          <a:xfrm>
            <a:off x="1244009" y="590550"/>
            <a:ext cx="6751674" cy="3331902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1" name="第２回">
            <a:extLst>
              <a:ext uri="{FF2B5EF4-FFF2-40B4-BE49-F238E27FC236}">
                <a16:creationId xmlns:a16="http://schemas.microsoft.com/office/drawing/2014/main" id="{72DE18D8-04F9-1A79-0E55-05EE986EDEC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29070" y="1119026"/>
            <a:ext cx="6570921" cy="145272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tabLst>
                <a:tab pos="3809453" algn="l"/>
              </a:tabLst>
            </a:pPr>
            <a:r>
              <a:rPr lang="ja-JP" altLang="en-US" sz="3200" b="1">
                <a:solidFill>
                  <a:schemeClr val="tx1"/>
                </a:solidFill>
              </a:rPr>
              <a:t>医療と</a:t>
            </a:r>
            <a:r>
              <a:rPr lang="en-US" altLang="ja-JP" sz="3200" b="1">
                <a:solidFill>
                  <a:schemeClr val="tx1"/>
                </a:solidFill>
              </a:rPr>
              <a:t>AI</a:t>
            </a:r>
            <a:r>
              <a:rPr lang="ja-JP" altLang="en-US" sz="3200" b="1">
                <a:solidFill>
                  <a:schemeClr val="tx1"/>
                </a:solidFill>
              </a:rPr>
              <a:t>・ビッグデータ入門</a:t>
            </a:r>
            <a:br>
              <a:rPr lang="en-US" altLang="ja-JP" sz="3200">
                <a:solidFill>
                  <a:schemeClr val="tx1"/>
                </a:solidFill>
              </a:rPr>
            </a:br>
            <a:r>
              <a:rPr lang="ja-JP" altLang="en-US" sz="3200">
                <a:solidFill>
                  <a:schemeClr val="tx1"/>
                </a:solidFill>
              </a:rPr>
              <a:t>演習</a:t>
            </a:r>
            <a:r>
              <a:rPr lang="en-US" altLang="ja-JP" sz="3200">
                <a:solidFill>
                  <a:schemeClr val="tx1"/>
                </a:solidFill>
              </a:rPr>
              <a:t>20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122" name="線形回帰〜ロジスティック回帰">
            <a:extLst>
              <a:ext uri="{FF2B5EF4-FFF2-40B4-BE49-F238E27FC236}">
                <a16:creationId xmlns:a16="http://schemas.microsoft.com/office/drawing/2014/main" id="{0F35768C-BDEC-2908-35ED-F2CC50878336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2108835" y="2870774"/>
            <a:ext cx="4926329" cy="5953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3200" b="1"/>
              <a:t>まとめの演習</a:t>
            </a:r>
            <a:endParaRPr sz="3200" b="1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2832FF2-5D48-3977-8A29-D0E276A1E5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</a:t>
            </a:fld>
            <a:endParaRPr lang="ja-JP" altLang="en-US"/>
          </a:p>
        </p:txBody>
      </p:sp>
      <p:pic>
        <p:nvPicPr>
          <p:cNvPr id="5" name="図 4" descr="QR コード&#10;&#10;自動的に生成された説明">
            <a:extLst>
              <a:ext uri="{FF2B5EF4-FFF2-40B4-BE49-F238E27FC236}">
                <a16:creationId xmlns:a16="http://schemas.microsoft.com/office/drawing/2014/main" id="{54EB153F-0A63-74D4-5369-18250D908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4" y="2975119"/>
            <a:ext cx="2759103" cy="20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669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8CBDB7-FE4C-0DB9-4CD1-68CF823EB7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947AC0-04F2-D57E-A166-C2613F3618B1}"/>
              </a:ext>
            </a:extLst>
          </p:cNvPr>
          <p:cNvSpPr txBox="1"/>
          <p:nvPr/>
        </p:nvSpPr>
        <p:spPr>
          <a:xfrm>
            <a:off x="813048" y="520750"/>
            <a:ext cx="841104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err="1"/>
              <a:t>Webclass</a:t>
            </a:r>
            <a:r>
              <a:rPr lang="ja-JP" altLang="en-US" sz="1800"/>
              <a:t>で課題を提出してください。締め切りは</a:t>
            </a:r>
            <a:r>
              <a:rPr lang="en-US" altLang="ja-JP" sz="1800" b="1">
                <a:solidFill>
                  <a:srgbClr val="FF0000"/>
                </a:solidFill>
              </a:rPr>
              <a:t>2024/02/15 23:59</a:t>
            </a:r>
            <a:r>
              <a:rPr lang="ja-JP" altLang="en-US" sz="1800"/>
              <a:t>まで</a:t>
            </a:r>
            <a:endParaRPr lang="en-US" altLang="ja-JP" sz="1800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BC1B4115-2B5B-EDA9-3259-62F57B081FE4}"/>
              </a:ext>
            </a:extLst>
          </p:cNvPr>
          <p:cNvSpPr txBox="1"/>
          <p:nvPr/>
        </p:nvSpPr>
        <p:spPr>
          <a:xfrm>
            <a:off x="0" y="0"/>
            <a:ext cx="9144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演習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 課題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8F222B-CEF8-1BF9-8978-24853D20C869}"/>
              </a:ext>
            </a:extLst>
          </p:cNvPr>
          <p:cNvSpPr txBox="1"/>
          <p:nvPr/>
        </p:nvSpPr>
        <p:spPr>
          <a:xfrm>
            <a:off x="395604" y="890082"/>
            <a:ext cx="8529735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1600" b="1" dirty="0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kumimoji="1" lang="ja-JP" altLang="en-US" sz="16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必修課題</a:t>
            </a:r>
            <a:r>
              <a:rPr kumimoji="1" lang="en-US" altLang="ja-JP" sz="1600" b="1" dirty="0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 Heart Attack dataset </a:t>
            </a:r>
            <a:r>
              <a:rPr kumimoji="1" lang="ja-JP" altLang="en-US" sz="16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を使い、分類を行なってください</a:t>
            </a:r>
            <a:endParaRPr kumimoji="1" lang="en-US" altLang="ja-JP" sz="1600" b="1" dirty="0">
              <a:solidFill>
                <a:srgbClr val="0070C0"/>
              </a:solidFill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64770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使用するモデルは演習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10-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演習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14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で取り扱った、</a:t>
            </a: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LogisticRegression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, SVC, </a:t>
            </a: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DecisionTreeClasifier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, </a:t>
            </a: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RandomForestClasifier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のうち、どれか一つを選択してください。</a:t>
            </a:r>
            <a:endParaRPr kumimoji="1" lang="en-US" altLang="ja-JP" sz="1400" b="1" dirty="0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64770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webclass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から</a:t>
            </a: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kadai_ML.ipynb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をダウンロードし、空欄となっているコード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5〜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8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にコードを書き、実行できることを確認してください。</a:t>
            </a:r>
            <a:endParaRPr kumimoji="1" lang="en-US" altLang="ja-JP" sz="1400" b="1" dirty="0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64770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kadai_ML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_(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学生番号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).</a:t>
            </a: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ipynb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に名前を変更し、</a:t>
            </a: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webclass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で提出してください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。</a:t>
            </a:r>
            <a:endParaRPr kumimoji="1" lang="en-US" altLang="ja-JP" sz="1600" b="1" dirty="0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361950">
              <a:lnSpc>
                <a:spcPct val="130000"/>
              </a:lnSpc>
            </a:pPr>
            <a:endParaRPr kumimoji="1" lang="en-US" altLang="ja-JP" sz="1600" dirty="0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7938">
              <a:lnSpc>
                <a:spcPct val="130000"/>
              </a:lnSpc>
            </a:pPr>
            <a:r>
              <a:rPr kumimoji="1" lang="en-US" altLang="ja-JP" sz="1600" b="1" dirty="0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kumimoji="1" lang="ja-JP" altLang="en-US" sz="16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発展課題</a:t>
            </a:r>
            <a:r>
              <a:rPr kumimoji="1" lang="en-US" altLang="ja-JP" sz="1600" b="1" dirty="0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kumimoji="1" lang="ja-JP" altLang="en-US" sz="1600" b="1">
                <a:solidFill>
                  <a:srgbClr val="FF000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全員が提出する必要はありません。提出された場合は成績に加点します。</a:t>
            </a:r>
            <a:endParaRPr kumimoji="1" lang="en-US" altLang="ja-JP" sz="1600" b="1" dirty="0">
              <a:solidFill>
                <a:srgbClr val="FF0000"/>
              </a:solidFill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7938">
              <a:lnSpc>
                <a:spcPct val="130000"/>
              </a:lnSpc>
            </a:pPr>
            <a:r>
              <a:rPr kumimoji="1" lang="ja-JP" altLang="en-US" sz="16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　皮膚がんの画像データを使って、分類を行なってください。</a:t>
            </a:r>
            <a:endParaRPr kumimoji="1" lang="en-US" altLang="ja-JP" sz="1600" b="1" dirty="0">
              <a:solidFill>
                <a:srgbClr val="0070C0"/>
              </a:solidFill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64770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ニューラルネットワークで自分でモデルを設計してください。</a:t>
            </a:r>
            <a:endParaRPr kumimoji="1" lang="en-US" altLang="ja-JP" sz="1400" b="1" dirty="0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64770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webclass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から</a:t>
            </a: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kadai_DL.ipynb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をダウンロードし、空欄となっているコード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6~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8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にコードを書き、実行できることを確認してください。</a:t>
            </a:r>
            <a:endParaRPr kumimoji="1" lang="en-US" altLang="ja-JP" sz="1400" b="1" dirty="0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64770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kadai_DL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_(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学生番号</a:t>
            </a:r>
            <a:r>
              <a:rPr kumimoji="1" lang="en-US" altLang="ja-JP" sz="14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).</a:t>
            </a: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ipynb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を</a:t>
            </a:r>
            <a:r>
              <a:rPr kumimoji="1" lang="en-US" altLang="ja-JP" sz="14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webclss</a:t>
            </a:r>
            <a:r>
              <a:rPr kumimoji="1"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で提出してください。</a:t>
            </a:r>
            <a:endParaRPr kumimoji="1" lang="en-US" altLang="ja-JP" sz="1400" b="1" dirty="0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59337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3508B-DC00-6370-F42E-A64077243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7B11D7-B3F7-BA45-46D8-3D60366226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E7F82AF2-1743-9A8A-F9D2-567971E3FB80}"/>
              </a:ext>
            </a:extLst>
          </p:cNvPr>
          <p:cNvSpPr txBox="1"/>
          <p:nvPr/>
        </p:nvSpPr>
        <p:spPr>
          <a:xfrm>
            <a:off x="0" y="0"/>
            <a:ext cx="9144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演習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 課題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AC899D9-4799-CE45-3E7B-B7D0FC78B0F2}"/>
              </a:ext>
            </a:extLst>
          </p:cNvPr>
          <p:cNvSpPr txBox="1"/>
          <p:nvPr/>
        </p:nvSpPr>
        <p:spPr>
          <a:xfrm>
            <a:off x="253562" y="574936"/>
            <a:ext cx="7162800" cy="44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2000" b="1"/>
              <a:t>Heart Attack dataset </a:t>
            </a:r>
            <a:r>
              <a:rPr kumimoji="1" lang="ja-JP" altLang="en-US" sz="2000" b="1"/>
              <a:t>を使い、分類を行なってください</a:t>
            </a:r>
            <a:endParaRPr kumimoji="1" lang="en-US" altLang="ja-JP" sz="2000" b="1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DD2CBCE-A410-6AE6-2071-DBF07A778FF3}"/>
              </a:ext>
            </a:extLst>
          </p:cNvPr>
          <p:cNvSpPr txBox="1"/>
          <p:nvPr/>
        </p:nvSpPr>
        <p:spPr>
          <a:xfrm>
            <a:off x="406298" y="1067143"/>
            <a:ext cx="7029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002060"/>
                </a:solidFill>
              </a:rPr>
              <a:t>コード</a:t>
            </a:r>
            <a:r>
              <a:rPr kumimoji="1" lang="en-US" altLang="ja-JP" sz="1600" b="1">
                <a:solidFill>
                  <a:srgbClr val="002060"/>
                </a:solidFill>
              </a:rPr>
              <a:t>3 </a:t>
            </a:r>
          </a:p>
          <a:p>
            <a:r>
              <a:rPr kumimoji="1" lang="en-US" altLang="ja-JP" sz="1600" b="1" err="1">
                <a:solidFill>
                  <a:srgbClr val="002060"/>
                </a:solidFill>
              </a:rPr>
              <a:t>heart.csv</a:t>
            </a:r>
            <a:r>
              <a:rPr kumimoji="1" lang="ja-JP" altLang="en-US" sz="1600" b="1">
                <a:solidFill>
                  <a:srgbClr val="002060"/>
                </a:solidFill>
              </a:rPr>
              <a:t>を</a:t>
            </a:r>
            <a:r>
              <a:rPr kumimoji="1" lang="en-US" altLang="ja-JP" sz="1600" b="1">
                <a:solidFill>
                  <a:srgbClr val="002060"/>
                </a:solidFill>
              </a:rPr>
              <a:t>Google Drive</a:t>
            </a:r>
            <a:r>
              <a:rPr kumimoji="1" lang="ja-JP" altLang="en-US" sz="1600" b="1">
                <a:solidFill>
                  <a:srgbClr val="002060"/>
                </a:solidFill>
              </a:rPr>
              <a:t>にアップロードして、</a:t>
            </a:r>
            <a:r>
              <a:rPr kumimoji="1" lang="en-US" altLang="ja-JP" sz="1600" b="1" err="1">
                <a:solidFill>
                  <a:srgbClr val="002060"/>
                </a:solidFill>
              </a:rPr>
              <a:t>pd.read_csv</a:t>
            </a:r>
            <a:r>
              <a:rPr kumimoji="1" lang="en-US" altLang="ja-JP" sz="1600" b="1">
                <a:solidFill>
                  <a:srgbClr val="002060"/>
                </a:solidFill>
              </a:rPr>
              <a:t>()</a:t>
            </a:r>
            <a:r>
              <a:rPr kumimoji="1" lang="ja-JP" altLang="en-US" sz="1600" b="1">
                <a:solidFill>
                  <a:srgbClr val="002060"/>
                </a:solidFill>
              </a:rPr>
              <a:t>で読み込む</a:t>
            </a:r>
            <a:endParaRPr kumimoji="1" lang="en-US" altLang="ja-JP" sz="1600" b="1">
              <a:solidFill>
                <a:srgbClr val="00206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448356-A200-2B7E-D6F9-2711507E71EF}"/>
              </a:ext>
            </a:extLst>
          </p:cNvPr>
          <p:cNvSpPr txBox="1"/>
          <p:nvPr/>
        </p:nvSpPr>
        <p:spPr>
          <a:xfrm>
            <a:off x="762000" y="1727298"/>
            <a:ext cx="7353295" cy="79175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ja-JP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ja-JP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pd.read_csv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b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'/content/drive/</a:t>
            </a:r>
            <a:r>
              <a:rPr lang="en" altLang="ja-JP" b="1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MyDrive</a:t>
            </a:r>
            <a:r>
              <a:rPr lang="en" altLang="ja-JP" b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" altLang="ja-JP" b="1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heart.csv</a:t>
            </a:r>
            <a:r>
              <a:rPr lang="en" altLang="ja-JP" b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" altLang="ja-JP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endParaRPr lang="en" altLang="ja-JP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図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C83C786-0C98-EE75-E772-9E1AC0D32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30938" r="21569" b="13288"/>
          <a:stretch/>
        </p:blipFill>
        <p:spPr>
          <a:xfrm>
            <a:off x="2584226" y="3250618"/>
            <a:ext cx="3430774" cy="179975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D468DA-6B78-1468-108E-7F07B8E13239}"/>
              </a:ext>
            </a:extLst>
          </p:cNvPr>
          <p:cNvSpPr txBox="1"/>
          <p:nvPr/>
        </p:nvSpPr>
        <p:spPr>
          <a:xfrm>
            <a:off x="791882" y="2567728"/>
            <a:ext cx="716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/>
              <a:t>* Google Drive</a:t>
            </a:r>
            <a:r>
              <a:rPr kumimoji="1" lang="ja-JP" altLang="en-US" sz="1800"/>
              <a:t>の</a:t>
            </a:r>
            <a:r>
              <a:rPr kumimoji="1" lang="en-US" altLang="ja-JP" sz="1800"/>
              <a:t> </a:t>
            </a:r>
            <a:r>
              <a:rPr kumimoji="1" lang="en-US" altLang="ja-JP" sz="1800" err="1"/>
              <a:t>MyDrive</a:t>
            </a:r>
            <a:r>
              <a:rPr kumimoji="1" lang="ja-JP" altLang="en-US" sz="1800"/>
              <a:t>直下に</a:t>
            </a:r>
            <a:r>
              <a:rPr kumimoji="1" lang="en-US" altLang="ja-JP" sz="1800" err="1"/>
              <a:t>heart.csv</a:t>
            </a:r>
            <a:r>
              <a:rPr kumimoji="1" lang="ja-JP" altLang="en-US" sz="1800"/>
              <a:t>をおいている必要があることに注意</a:t>
            </a:r>
          </a:p>
        </p:txBody>
      </p:sp>
    </p:spTree>
    <p:extLst>
      <p:ext uri="{BB962C8B-B14F-4D97-AF65-F5344CB8AC3E}">
        <p14:creationId xmlns:p14="http://schemas.microsoft.com/office/powerpoint/2010/main" val="40089753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52A73-DE88-02DD-010F-314E9CBA2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03793E2-95F1-1D96-6C1F-A1B24A63B1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662B1D73-5C1C-EDF6-FD6D-55EF3CF06737}"/>
              </a:ext>
            </a:extLst>
          </p:cNvPr>
          <p:cNvSpPr txBox="1"/>
          <p:nvPr/>
        </p:nvSpPr>
        <p:spPr>
          <a:xfrm>
            <a:off x="0" y="0"/>
            <a:ext cx="9144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演習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 課題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95F6F2-C74D-2E3E-D64A-0EB7747877E8}"/>
              </a:ext>
            </a:extLst>
          </p:cNvPr>
          <p:cNvSpPr txBox="1"/>
          <p:nvPr/>
        </p:nvSpPr>
        <p:spPr>
          <a:xfrm>
            <a:off x="216693" y="514738"/>
            <a:ext cx="7162800" cy="44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2000" b="1"/>
              <a:t>Heart Attack dataset </a:t>
            </a:r>
            <a:r>
              <a:rPr kumimoji="1" lang="ja-JP" altLang="en-US" sz="2000" b="1"/>
              <a:t>を使い、分類を行なってください</a:t>
            </a:r>
            <a:endParaRPr kumimoji="1" lang="en-US" altLang="ja-JP" sz="2000" b="1"/>
          </a:p>
        </p:txBody>
      </p:sp>
      <p:pic>
        <p:nvPicPr>
          <p:cNvPr id="8" name="図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A6246AD-676C-1CFB-E7A7-3A09C3CAD7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30938" r="21569" b="13412"/>
          <a:stretch/>
        </p:blipFill>
        <p:spPr>
          <a:xfrm>
            <a:off x="457199" y="1004330"/>
            <a:ext cx="6681787" cy="349738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6CFFF58-7A49-AA90-0FA3-38BBCBF1FD05}"/>
              </a:ext>
            </a:extLst>
          </p:cNvPr>
          <p:cNvSpPr txBox="1"/>
          <p:nvPr/>
        </p:nvSpPr>
        <p:spPr>
          <a:xfrm>
            <a:off x="304800" y="457593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303 rows × 14 columns    </a:t>
            </a:r>
            <a:r>
              <a:rPr lang="en-US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303</a:t>
            </a:r>
            <a:r>
              <a:rPr lang="ja-JP" altLang="en-US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行</a:t>
            </a:r>
            <a:r>
              <a:rPr lang="en-US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 × 14</a:t>
            </a:r>
            <a:r>
              <a:rPr lang="ja-JP" altLang="en-US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列</a:t>
            </a:r>
            <a:r>
              <a:rPr lang="en-US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(13</a:t>
            </a:r>
            <a:r>
              <a:rPr lang="ja-JP" altLang="en-US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個の特徴量</a:t>
            </a:r>
            <a:r>
              <a:rPr lang="en-US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+1</a:t>
            </a:r>
            <a:r>
              <a:rPr lang="ja-JP" altLang="en-US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個の正解値</a:t>
            </a:r>
            <a:r>
              <a:rPr lang="en-US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endParaRPr kumimoji="1" lang="ja-JP" altLang="en-US" b="1">
              <a:solidFill>
                <a:srgbClr val="0070C0"/>
              </a:solidFill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7B8E7CE5-A4D5-5563-F710-1E5509CF3E25}"/>
              </a:ext>
            </a:extLst>
          </p:cNvPr>
          <p:cNvSpPr/>
          <p:nvPr/>
        </p:nvSpPr>
        <p:spPr>
          <a:xfrm>
            <a:off x="3505200" y="4622166"/>
            <a:ext cx="228600" cy="26277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1796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00B73-48E4-7540-DCB0-C64191B21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E608405-68CC-0FF2-60C4-2F24DE15A7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4757881D-2F93-F2E0-8511-6994F03EF0AD}"/>
              </a:ext>
            </a:extLst>
          </p:cNvPr>
          <p:cNvSpPr txBox="1"/>
          <p:nvPr/>
        </p:nvSpPr>
        <p:spPr>
          <a:xfrm>
            <a:off x="0" y="0"/>
            <a:ext cx="9144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演習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 課題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E5B961-9547-F9F1-C661-3BB46A4B55E5}"/>
              </a:ext>
            </a:extLst>
          </p:cNvPr>
          <p:cNvSpPr txBox="1"/>
          <p:nvPr/>
        </p:nvSpPr>
        <p:spPr>
          <a:xfrm>
            <a:off x="216693" y="514738"/>
            <a:ext cx="7162800" cy="44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2000" b="1"/>
              <a:t>Heart Attack dataset </a:t>
            </a:r>
            <a:r>
              <a:rPr kumimoji="1" lang="ja-JP" altLang="en-US" sz="2000" b="1"/>
              <a:t>を使い、分類を行なってください</a:t>
            </a:r>
            <a:endParaRPr kumimoji="1" lang="en-US" altLang="ja-JP" sz="2000" b="1"/>
          </a:p>
        </p:txBody>
      </p:sp>
      <p:pic>
        <p:nvPicPr>
          <p:cNvPr id="8" name="図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0356298-B11B-5438-C748-4BC35157A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30938" r="21569" b="13412"/>
          <a:stretch/>
        </p:blipFill>
        <p:spPr>
          <a:xfrm>
            <a:off x="457199" y="1004330"/>
            <a:ext cx="6681787" cy="349738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6F6036D-AE48-3207-3AB9-1BB35FA70E6D}"/>
              </a:ext>
            </a:extLst>
          </p:cNvPr>
          <p:cNvSpPr txBox="1"/>
          <p:nvPr/>
        </p:nvSpPr>
        <p:spPr>
          <a:xfrm>
            <a:off x="304800" y="457593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303 rows × 14 columns    </a:t>
            </a:r>
            <a:r>
              <a:rPr lang="en-US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303</a:t>
            </a:r>
            <a:r>
              <a:rPr lang="ja-JP" altLang="en-US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行</a:t>
            </a:r>
            <a:r>
              <a:rPr lang="en-US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 × 14</a:t>
            </a:r>
            <a:r>
              <a:rPr lang="ja-JP" altLang="en-US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列</a:t>
            </a:r>
            <a:r>
              <a:rPr lang="en-US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(13</a:t>
            </a:r>
            <a:r>
              <a:rPr lang="ja-JP" altLang="en-US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個の特徴量</a:t>
            </a:r>
            <a:r>
              <a:rPr lang="en-US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+1</a:t>
            </a:r>
            <a:r>
              <a:rPr lang="ja-JP" altLang="en-US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個の正解値</a:t>
            </a:r>
            <a:r>
              <a:rPr lang="en-US" altLang="ja-JP" b="1" i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endParaRPr kumimoji="1" lang="ja-JP" altLang="en-US" b="1">
              <a:solidFill>
                <a:srgbClr val="0070C0"/>
              </a:solidFill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89968A53-85CD-8B4C-FB98-38F011E0C2DD}"/>
              </a:ext>
            </a:extLst>
          </p:cNvPr>
          <p:cNvSpPr/>
          <p:nvPr/>
        </p:nvSpPr>
        <p:spPr>
          <a:xfrm>
            <a:off x="3505200" y="4622166"/>
            <a:ext cx="228600" cy="26277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558E60-BE8A-379D-EB7E-9AE6B8DB6CD1}"/>
              </a:ext>
            </a:extLst>
          </p:cNvPr>
          <p:cNvSpPr txBox="1"/>
          <p:nvPr/>
        </p:nvSpPr>
        <p:spPr>
          <a:xfrm>
            <a:off x="103289" y="1263663"/>
            <a:ext cx="8937422" cy="3539430"/>
          </a:xfrm>
          <a:prstGeom prst="rect">
            <a:avLst/>
          </a:prstGeom>
          <a:solidFill>
            <a:schemeClr val="bg1"/>
          </a:solidFill>
          <a:ln w="28575">
            <a:solidFill>
              <a:srgbClr val="FF93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age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：年齢</a:t>
            </a:r>
            <a:endParaRPr kumimoji="1" lang="en-US" altLang="ja-JP" sz="1600" b="1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sex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：性別</a:t>
            </a:r>
            <a:endParaRPr kumimoji="1" lang="en-US" altLang="ja-JP" sz="1600" b="1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cp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Chest pain type (0=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典型的狭心症、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1=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非定型狭心症、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2=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非狭心症性疼痛、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3=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無症状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</a:p>
          <a:p>
            <a:r>
              <a:rPr kumimoji="1" lang="en-US" altLang="ja-JP" sz="1600" b="1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trtbps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：安静時血圧</a:t>
            </a:r>
            <a:endParaRPr kumimoji="1" lang="en-US" altLang="ja-JP" sz="1600" b="1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r>
              <a:rPr kumimoji="1" lang="en-US" altLang="ja-JP" sz="1600" b="1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chol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：コレステロール値</a:t>
            </a:r>
            <a:endParaRPr kumimoji="1" lang="en-US" altLang="ja-JP" sz="1600" b="1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r>
              <a:rPr kumimoji="1" lang="en-US" altLang="ja-JP" sz="1600" b="1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fbs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：空腹時血糖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 120mmHg/dl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以上の時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1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、以下の時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0</a:t>
            </a:r>
          </a:p>
          <a:p>
            <a:r>
              <a:rPr kumimoji="1" lang="en-US" altLang="ja-JP" sz="1600" b="1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restecg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：安静時心電図結果～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0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＝正常、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1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＝</a:t>
            </a:r>
            <a:r>
              <a:rPr kumimoji="1" lang="en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ST-T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波正常、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2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＝左室肥大</a:t>
            </a:r>
            <a:endParaRPr kumimoji="1" lang="en-US" altLang="ja-JP" sz="1600" b="1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r>
              <a:rPr kumimoji="1" lang="en-US" altLang="ja-JP" sz="1600" b="1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thalachh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：最大心拍数</a:t>
            </a:r>
            <a:endParaRPr kumimoji="1" lang="en-US" altLang="ja-JP" sz="1600" b="1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r>
              <a:rPr kumimoji="1" lang="en-US" altLang="ja-JP" sz="1600" b="1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exng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：運動誘発狭心症～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1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＝あり、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0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＝なし</a:t>
            </a:r>
            <a:endParaRPr kumimoji="1" lang="en-US" altLang="ja-JP" sz="1600" b="1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r>
              <a:rPr kumimoji="1" lang="en-US" altLang="ja-JP" sz="1600" b="1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oldpeak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：安静時に比べて運動により誘発される</a:t>
            </a:r>
            <a:r>
              <a:rPr kumimoji="1" lang="en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ST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低下</a:t>
            </a:r>
            <a:endParaRPr kumimoji="1" lang="en-US" altLang="ja-JP" sz="1600" b="1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r>
              <a:rPr kumimoji="1" lang="en-US" altLang="ja-JP" sz="1600" b="1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slp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：運動ピーク</a:t>
            </a:r>
            <a:r>
              <a:rPr kumimoji="1" lang="en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ST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セグメントの傾き： 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0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：上り勾配、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1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：平坦、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2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：下り勾配</a:t>
            </a:r>
            <a:endParaRPr kumimoji="1" lang="en-US" altLang="ja-JP" sz="1600" b="1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r>
              <a:rPr kumimoji="1" lang="en-US" altLang="ja-JP" sz="1600" b="1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caa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：主要血管の数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(0-3)</a:t>
            </a:r>
          </a:p>
          <a:p>
            <a:r>
              <a:rPr kumimoji="1" lang="en-US" altLang="ja-JP" sz="1600" b="1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thall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：タリウム負荷試験： 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0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：正常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0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、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1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：正常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1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、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2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：固定欠損、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3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：可逆欠損</a:t>
            </a:r>
            <a:endParaRPr kumimoji="1" lang="en-US" altLang="ja-JP" sz="1600" b="1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output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：ターゲット変数（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1=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心臓発作の可能性が高い</a:t>
            </a:r>
            <a:r>
              <a:rPr kumimoji="1"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endParaRPr kumimoji="1" lang="ja-JP" altLang="en-US" sz="1600" b="1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3916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3E404-B6FA-81DC-87C5-062ABE408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563CAA8-4A1D-6283-C4BE-3E0DF4D2C1C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94A5CBF9-5A50-3BED-E8EB-06A728883515}"/>
              </a:ext>
            </a:extLst>
          </p:cNvPr>
          <p:cNvSpPr txBox="1"/>
          <p:nvPr/>
        </p:nvSpPr>
        <p:spPr>
          <a:xfrm>
            <a:off x="0" y="0"/>
            <a:ext cx="9144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演習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 課題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C6B32D-E364-A2F2-7A04-843639986253}"/>
              </a:ext>
            </a:extLst>
          </p:cNvPr>
          <p:cNvSpPr txBox="1"/>
          <p:nvPr/>
        </p:nvSpPr>
        <p:spPr>
          <a:xfrm>
            <a:off x="171775" y="451980"/>
            <a:ext cx="7162800" cy="44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2000" b="1"/>
              <a:t>Heart Attack dataset </a:t>
            </a:r>
            <a:r>
              <a:rPr kumimoji="1" lang="ja-JP" altLang="en-US" sz="2000" b="1"/>
              <a:t>を使い、分類を行なってください</a:t>
            </a:r>
            <a:endParaRPr kumimoji="1" lang="en-US" altLang="ja-JP" sz="2000" b="1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F72450-A34F-8F2F-53B7-DB9D8C0AD192}"/>
              </a:ext>
            </a:extLst>
          </p:cNvPr>
          <p:cNvSpPr txBox="1"/>
          <p:nvPr/>
        </p:nvSpPr>
        <p:spPr>
          <a:xfrm>
            <a:off x="399288" y="883500"/>
            <a:ext cx="662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002060"/>
                </a:solidFill>
              </a:rPr>
              <a:t>コード</a:t>
            </a:r>
            <a:r>
              <a:rPr kumimoji="1" lang="en-US" altLang="ja-JP" sz="1600" b="1">
                <a:solidFill>
                  <a:srgbClr val="002060"/>
                </a:solidFill>
              </a:rPr>
              <a:t>4 </a:t>
            </a:r>
            <a:r>
              <a:rPr kumimoji="1" lang="en-US" altLang="ja-JP" sz="1600" b="1" err="1">
                <a:solidFill>
                  <a:srgbClr val="002060"/>
                </a:solidFill>
              </a:rPr>
              <a:t>y_data</a:t>
            </a:r>
            <a:r>
              <a:rPr kumimoji="1" lang="ja-JP" altLang="en-US" sz="1600" b="1">
                <a:solidFill>
                  <a:srgbClr val="002060"/>
                </a:solidFill>
              </a:rPr>
              <a:t>（正解値データ</a:t>
            </a:r>
            <a:r>
              <a:rPr kumimoji="1" lang="en-US" altLang="ja-JP" sz="1600" b="1">
                <a:solidFill>
                  <a:srgbClr val="002060"/>
                </a:solidFill>
              </a:rPr>
              <a:t>)</a:t>
            </a:r>
            <a:r>
              <a:rPr kumimoji="1" lang="ja-JP" altLang="en-US" sz="1600" b="1">
                <a:solidFill>
                  <a:srgbClr val="002060"/>
                </a:solidFill>
              </a:rPr>
              <a:t>、</a:t>
            </a:r>
            <a:r>
              <a:rPr kumimoji="1" lang="en-US" altLang="ja-JP" sz="1600" b="1" err="1">
                <a:solidFill>
                  <a:srgbClr val="002060"/>
                </a:solidFill>
              </a:rPr>
              <a:t>x_data</a:t>
            </a:r>
            <a:r>
              <a:rPr kumimoji="1" lang="ja-JP" altLang="en-US" sz="1600" b="1">
                <a:solidFill>
                  <a:srgbClr val="002060"/>
                </a:solidFill>
              </a:rPr>
              <a:t>（特徴量データ</a:t>
            </a:r>
            <a:r>
              <a:rPr kumimoji="1" lang="en-US" altLang="ja-JP" sz="1600" b="1">
                <a:solidFill>
                  <a:srgbClr val="002060"/>
                </a:solidFill>
              </a:rPr>
              <a:t>)</a:t>
            </a:r>
            <a:r>
              <a:rPr kumimoji="1" lang="ja-JP" altLang="en-US" sz="1600" b="1">
                <a:solidFill>
                  <a:srgbClr val="002060"/>
                </a:solidFill>
              </a:rPr>
              <a:t>を作成する</a:t>
            </a:r>
            <a:endParaRPr kumimoji="1" lang="en-US" altLang="ja-JP" sz="1600" b="1">
              <a:solidFill>
                <a:srgbClr val="00206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18636A-3E9A-D5E4-1198-540A4809FF15}"/>
              </a:ext>
            </a:extLst>
          </p:cNvPr>
          <p:cNvSpPr txBox="1"/>
          <p:nvPr/>
        </p:nvSpPr>
        <p:spPr>
          <a:xfrm>
            <a:off x="1227582" y="1268807"/>
            <a:ext cx="5051185" cy="79175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ja-JP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y_data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ja-JP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df.iloc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 </a:t>
            </a:r>
            <a:r>
              <a:rPr lang="en" altLang="ja-JP" b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13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" altLang="ja-JP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x_data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ja-JP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df.iloc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 </a:t>
            </a:r>
            <a:r>
              <a:rPr lang="en" altLang="ja-JP" b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" altLang="ja-JP" b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13</a:t>
            </a:r>
            <a:r>
              <a:rPr lang="en" altLang="ja-JP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</p:txBody>
      </p:sp>
      <p:pic>
        <p:nvPicPr>
          <p:cNvPr id="7" name="図 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3DDCA3E-7C40-7C84-4439-7A2B46F04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t="25499" r="75490" b="35948"/>
          <a:stretch/>
        </p:blipFill>
        <p:spPr>
          <a:xfrm>
            <a:off x="1143000" y="2190750"/>
            <a:ext cx="2362200" cy="2750074"/>
          </a:xfrm>
          <a:prstGeom prst="rect">
            <a:avLst/>
          </a:prstGeom>
        </p:spPr>
      </p:pic>
      <p:pic>
        <p:nvPicPr>
          <p:cNvPr id="11" name="図 1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3A3FF1B-E975-F42A-843F-F029D213FF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t="22222" r="53921" b="19474"/>
          <a:stretch/>
        </p:blipFill>
        <p:spPr>
          <a:xfrm>
            <a:off x="4373880" y="2107315"/>
            <a:ext cx="3657600" cy="29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742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55D0F-E16E-1C27-1A0C-5B996000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58C47D6-AE62-7879-707E-690842E8B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25F3B17F-6511-FE15-181E-3632071BFB4B}"/>
              </a:ext>
            </a:extLst>
          </p:cNvPr>
          <p:cNvSpPr txBox="1"/>
          <p:nvPr/>
        </p:nvSpPr>
        <p:spPr>
          <a:xfrm>
            <a:off x="0" y="0"/>
            <a:ext cx="9144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演習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 課題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5E3085-742D-6FB2-D701-8FEE5B9516A6}"/>
              </a:ext>
            </a:extLst>
          </p:cNvPr>
          <p:cNvSpPr txBox="1"/>
          <p:nvPr/>
        </p:nvSpPr>
        <p:spPr>
          <a:xfrm>
            <a:off x="171775" y="451980"/>
            <a:ext cx="7162800" cy="44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ja-JP" sz="2000" b="1"/>
              <a:t>Heart Attack dataset </a:t>
            </a:r>
            <a:r>
              <a:rPr kumimoji="1" lang="ja-JP" altLang="en-US" sz="2000" b="1"/>
              <a:t>を使い、分類を行なってください</a:t>
            </a:r>
            <a:endParaRPr kumimoji="1" lang="en-US" altLang="ja-JP" sz="2000" b="1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ACC97B8-BD18-11BA-6D57-09E0EEB55D5E}"/>
              </a:ext>
            </a:extLst>
          </p:cNvPr>
          <p:cNvSpPr txBox="1"/>
          <p:nvPr/>
        </p:nvSpPr>
        <p:spPr>
          <a:xfrm>
            <a:off x="171775" y="922924"/>
            <a:ext cx="9094304" cy="376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ja-JP" b="1" dirty="0" err="1">
                <a:solidFill>
                  <a:srgbClr val="0070C0"/>
                </a:solidFill>
              </a:rPr>
              <a:t>kadai_ML.ipynb</a:t>
            </a:r>
            <a:r>
              <a:rPr kumimoji="1" lang="ja-JP" altLang="en-US" b="1">
                <a:solidFill>
                  <a:srgbClr val="0070C0"/>
                </a:solidFill>
              </a:rPr>
              <a:t>のコード</a:t>
            </a:r>
            <a:r>
              <a:rPr kumimoji="1" lang="en-US" altLang="ja-JP" b="1" dirty="0">
                <a:solidFill>
                  <a:srgbClr val="0070C0"/>
                </a:solidFill>
              </a:rPr>
              <a:t>5〜8 </a:t>
            </a:r>
            <a:r>
              <a:rPr kumimoji="1" lang="ja-JP" altLang="en-US" b="1">
                <a:solidFill>
                  <a:srgbClr val="0070C0"/>
                </a:solidFill>
              </a:rPr>
              <a:t>に以下のコードを書いて実行してください。</a:t>
            </a:r>
            <a:endParaRPr kumimoji="1" lang="en-US" altLang="ja-JP" b="1" dirty="0">
              <a:solidFill>
                <a:srgbClr val="0070C0"/>
              </a:solidFill>
            </a:endParaRPr>
          </a:p>
          <a:p>
            <a:pPr marL="180975">
              <a:lnSpc>
                <a:spcPct val="200000"/>
              </a:lnSpc>
            </a:pPr>
            <a:r>
              <a:rPr kumimoji="1" lang="ja-JP" altLang="en-US" sz="1600">
                <a:solidFill>
                  <a:srgbClr val="FF0000"/>
                </a:solidFill>
              </a:rPr>
              <a:t>コード</a:t>
            </a:r>
            <a:r>
              <a:rPr kumimoji="1" lang="en-US" altLang="ja-JP" sz="1600" dirty="0">
                <a:solidFill>
                  <a:srgbClr val="FF0000"/>
                </a:solidFill>
              </a:rPr>
              <a:t>5</a:t>
            </a:r>
            <a:r>
              <a:rPr kumimoji="1" lang="ja-JP" altLang="en-US" sz="1600">
                <a:solidFill>
                  <a:srgbClr val="FF0000"/>
                </a:solidFill>
              </a:rPr>
              <a:t>：</a:t>
            </a:r>
            <a:r>
              <a:rPr kumimoji="1" lang="en-US" altLang="ja-JP" sz="1600" dirty="0" err="1">
                <a:solidFill>
                  <a:srgbClr val="FF0000"/>
                </a:solidFill>
              </a:rPr>
              <a:t>train_test_split</a:t>
            </a:r>
            <a:r>
              <a:rPr kumimoji="1" lang="en-US" altLang="ja-JP" sz="1600" dirty="0">
                <a:solidFill>
                  <a:srgbClr val="FF0000"/>
                </a:solidFill>
              </a:rPr>
              <a:t>()</a:t>
            </a:r>
            <a:r>
              <a:rPr kumimoji="1" lang="ja-JP" altLang="en-US" sz="1600">
                <a:solidFill>
                  <a:srgbClr val="FF0000"/>
                </a:solidFill>
              </a:rPr>
              <a:t>で学習データと検証データに分割してください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marL="180975">
              <a:lnSpc>
                <a:spcPct val="200000"/>
              </a:lnSpc>
            </a:pPr>
            <a:r>
              <a:rPr kumimoji="1" lang="ja-JP" altLang="en-US" sz="1600">
                <a:solidFill>
                  <a:srgbClr val="FF0000"/>
                </a:solidFill>
              </a:rPr>
              <a:t>コード</a:t>
            </a:r>
            <a:r>
              <a:rPr kumimoji="1" lang="en-US" altLang="ja-JP" sz="1600" dirty="0">
                <a:solidFill>
                  <a:srgbClr val="FF0000"/>
                </a:solidFill>
              </a:rPr>
              <a:t>6</a:t>
            </a:r>
            <a:r>
              <a:rPr kumimoji="1" lang="ja-JP" altLang="en-US" sz="1600">
                <a:solidFill>
                  <a:srgbClr val="FF0000"/>
                </a:solidFill>
              </a:rPr>
              <a:t>：学習モデルを選択してください</a:t>
            </a:r>
            <a:r>
              <a:rPr kumimoji="1" lang="en-US" altLang="ja-JP" sz="1600" dirty="0"/>
              <a:t>(</a:t>
            </a:r>
            <a:r>
              <a:rPr kumimoji="1" lang="en-US" altLang="ja-JP" sz="16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LogisticRegression</a:t>
            </a:r>
            <a:r>
              <a:rPr kumimoji="1" lang="en-US" altLang="ja-JP" sz="16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, SVC, </a:t>
            </a:r>
            <a:r>
              <a:rPr kumimoji="1" lang="en-US" altLang="ja-JP" sz="16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DecisionTreeClasifier</a:t>
            </a:r>
            <a:r>
              <a:rPr kumimoji="1" lang="en-US" altLang="ja-JP" sz="16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, </a:t>
            </a:r>
            <a:r>
              <a:rPr kumimoji="1" lang="en-US" altLang="ja-JP" sz="16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RandomForestClasifier</a:t>
            </a:r>
            <a:r>
              <a:rPr kumimoji="1"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のうちどれか一つ</a:t>
            </a:r>
            <a:r>
              <a:rPr kumimoji="1" lang="en-US" altLang="ja-JP" sz="16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</a:p>
          <a:p>
            <a:pPr marL="180975">
              <a:lnSpc>
                <a:spcPct val="200000"/>
              </a:lnSpc>
            </a:pPr>
            <a:r>
              <a:rPr kumimoji="1" lang="en-US" altLang="ja-JP" sz="1200" b="1" dirty="0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*</a:t>
            </a:r>
            <a:r>
              <a:rPr kumimoji="1" lang="en-US" altLang="ja-JP" sz="1200" b="1" dirty="0" err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LogisticRegression</a:t>
            </a:r>
            <a:r>
              <a:rPr kumimoji="1" lang="ja-JP" altLang="en-US" sz="12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で行う場合には、収束しないエラーが起こることがあり、その場合は、</a:t>
            </a:r>
            <a:r>
              <a:rPr lang="en" altLang="ja-JP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180975">
              <a:lnSpc>
                <a:spcPct val="200000"/>
              </a:lnSpc>
            </a:pPr>
            <a:r>
              <a:rPr lang="en" altLang="ja-JP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ja-JP" altLang="en-US" sz="12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モデル名</a:t>
            </a:r>
            <a:r>
              <a:rPr lang="en-US" altLang="ja-JP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)= </a:t>
            </a:r>
            <a:r>
              <a:rPr lang="en" altLang="ja-JP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LogisticRegression</a:t>
            </a:r>
            <a:r>
              <a:rPr lang="en" altLang="ja-JP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max_iter</a:t>
            </a:r>
            <a:r>
              <a:rPr lang="en" altLang="ja-JP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ja-JP" sz="1200" b="1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n" altLang="ja-JP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ja-JP" altLang="en-US" sz="12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でインスタンス化を行なってください。</a:t>
            </a:r>
            <a:endParaRPr lang="en-US" altLang="ja-JP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180975">
              <a:lnSpc>
                <a:spcPct val="200000"/>
              </a:lnSpc>
            </a:pPr>
            <a:r>
              <a:rPr kumimoji="1" lang="ja-JP" altLang="en-US" sz="1600">
                <a:solidFill>
                  <a:srgbClr val="FF0000"/>
                </a:solidFill>
              </a:rPr>
              <a:t>コード</a:t>
            </a:r>
            <a:r>
              <a:rPr kumimoji="1" lang="en-US" altLang="ja-JP" sz="1600" dirty="0">
                <a:solidFill>
                  <a:srgbClr val="FF0000"/>
                </a:solidFill>
              </a:rPr>
              <a:t>7</a:t>
            </a:r>
            <a:r>
              <a:rPr kumimoji="1" lang="ja-JP" altLang="en-US" sz="1600">
                <a:solidFill>
                  <a:srgbClr val="FF0000"/>
                </a:solidFill>
              </a:rPr>
              <a:t>：学習データを入れて、学習を行なってください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marL="180975">
              <a:lnSpc>
                <a:spcPct val="200000"/>
              </a:lnSpc>
            </a:pPr>
            <a:r>
              <a:rPr kumimoji="1" lang="ja-JP" altLang="en-US" sz="1600">
                <a:solidFill>
                  <a:srgbClr val="FF0000"/>
                </a:solidFill>
              </a:rPr>
              <a:t>コード</a:t>
            </a:r>
            <a:r>
              <a:rPr kumimoji="1" lang="en-US" altLang="ja-JP" sz="1600" dirty="0">
                <a:solidFill>
                  <a:srgbClr val="FF0000"/>
                </a:solidFill>
              </a:rPr>
              <a:t>8</a:t>
            </a:r>
            <a:r>
              <a:rPr kumimoji="1" lang="ja-JP" altLang="en-US" sz="1600">
                <a:solidFill>
                  <a:srgbClr val="FF0000"/>
                </a:solidFill>
              </a:rPr>
              <a:t>：モデルの評価を行なってください</a:t>
            </a:r>
            <a:r>
              <a:rPr kumimoji="1" lang="en-US" altLang="ja-JP" sz="1600" dirty="0"/>
              <a:t>(</a:t>
            </a:r>
            <a:r>
              <a:rPr kumimoji="1" lang="ja-JP" altLang="en-US" sz="1600"/>
              <a:t>正解率、</a:t>
            </a:r>
            <a:r>
              <a:rPr kumimoji="1" lang="en-US" altLang="ja-JP" sz="1600" dirty="0"/>
              <a:t>AUC</a:t>
            </a:r>
            <a:r>
              <a:rPr kumimoji="1" lang="ja-JP" altLang="en-US" sz="1600"/>
              <a:t>、</a:t>
            </a:r>
            <a:r>
              <a:rPr kumimoji="1" lang="en-US" altLang="ja-JP" sz="1600" dirty="0"/>
              <a:t>precision</a:t>
            </a:r>
            <a:r>
              <a:rPr kumimoji="1" lang="ja-JP" altLang="en-US" sz="1600"/>
              <a:t>など好きなもの一つ以上</a:t>
            </a:r>
            <a:r>
              <a:rPr kumimoji="1" lang="en-US" altLang="ja-JP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9248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A91F8-BA7E-C2C1-3D03-D6330CB53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9327D0C-8637-BAF2-D866-7188CE4DF7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6" name="ニューラルネットワークとは(軽く復習)">
            <a:extLst>
              <a:ext uri="{FF2B5EF4-FFF2-40B4-BE49-F238E27FC236}">
                <a16:creationId xmlns:a16="http://schemas.microsoft.com/office/drawing/2014/main" id="{D383F96B-9415-9800-2D91-EF07BB4AEEF1}"/>
              </a:ext>
            </a:extLst>
          </p:cNvPr>
          <p:cNvSpPr txBox="1"/>
          <p:nvPr/>
        </p:nvSpPr>
        <p:spPr>
          <a:xfrm>
            <a:off x="0" y="0"/>
            <a:ext cx="9144000" cy="5147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80000" tIns="72000" rIns="19050" bIns="72000" anchor="ctr">
            <a:spAutoFit/>
          </a:bodyPr>
          <a:lstStyle>
            <a:lvl1pPr defTabSz="1130300">
              <a:lnSpc>
                <a:spcPct val="100000"/>
              </a:lnSpc>
              <a:defRPr sz="5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演習</a:t>
            </a:r>
            <a:r>
              <a:rPr lang="en-US" altLang="ja-JP" sz="2400" b="1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2400" b="1">
                <a:latin typeface="Meiryo" panose="020B0604030504040204" pitchFamily="34" charset="-128"/>
                <a:ea typeface="Meiryo" panose="020B0604030504040204" pitchFamily="34" charset="-128"/>
              </a:rPr>
              <a:t> 課題</a:t>
            </a:r>
            <a:endParaRPr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C4793B2-8A8E-7FA2-4F20-6A3CAD344FF6}"/>
              </a:ext>
            </a:extLst>
          </p:cNvPr>
          <p:cNvSpPr txBox="1"/>
          <p:nvPr/>
        </p:nvSpPr>
        <p:spPr>
          <a:xfrm>
            <a:off x="228600" y="602165"/>
            <a:ext cx="8345424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>
              <a:lnSpc>
                <a:spcPct val="130000"/>
              </a:lnSpc>
            </a:pPr>
            <a:r>
              <a:rPr kumimoji="1" lang="en-US" altLang="ja-JP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kumimoji="1" lang="ja-JP" altLang="en-US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発展課題</a:t>
            </a:r>
            <a:r>
              <a:rPr kumimoji="1" lang="en-US" altLang="ja-JP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kumimoji="1" lang="ja-JP" altLang="en-US" sz="2000" b="1">
                <a:solidFill>
                  <a:srgbClr val="0070C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皮膚がんの画像データを使って、分類を行なってください。</a:t>
            </a:r>
            <a:endParaRPr kumimoji="1" lang="en-US" altLang="ja-JP" sz="2000" b="1">
              <a:solidFill>
                <a:srgbClr val="0070C0"/>
              </a:solidFill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7B80F2-C053-20A8-A332-EC3A53B98F09}"/>
              </a:ext>
            </a:extLst>
          </p:cNvPr>
          <p:cNvSpPr txBox="1"/>
          <p:nvPr/>
        </p:nvSpPr>
        <p:spPr>
          <a:xfrm>
            <a:off x="695158" y="1301444"/>
            <a:ext cx="6885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1) </a:t>
            </a:r>
            <a:r>
              <a:rPr kumimoji="1" lang="en-US" altLang="ja-JP" sz="1600" err="1"/>
              <a:t>images_skin_cancer.zip</a:t>
            </a:r>
            <a:r>
              <a:rPr kumimoji="1" lang="ja-JP" altLang="en-US" sz="1600"/>
              <a:t>を</a:t>
            </a:r>
            <a:r>
              <a:rPr kumimoji="1" lang="en-US" altLang="ja-JP" sz="1600"/>
              <a:t>Google Drive</a:t>
            </a:r>
            <a:r>
              <a:rPr kumimoji="1" lang="ja-JP" altLang="en-US" sz="1600"/>
              <a:t>にアップロードしてください。</a:t>
            </a:r>
            <a:endParaRPr kumimoji="1" lang="en-US" altLang="ja-JP" sz="1600"/>
          </a:p>
        </p:txBody>
      </p:sp>
      <p:pic>
        <p:nvPicPr>
          <p:cNvPr id="7" name="図 6" descr="ぼやけた男性の顔&#10;&#10;中程度の精度で自動的に生成された説明">
            <a:extLst>
              <a:ext uri="{FF2B5EF4-FFF2-40B4-BE49-F238E27FC236}">
                <a16:creationId xmlns:a16="http://schemas.microsoft.com/office/drawing/2014/main" id="{637796F7-ED1D-921B-AC7E-669E069A5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92" y="2194964"/>
            <a:ext cx="1260000" cy="1260000"/>
          </a:xfrm>
          <a:prstGeom prst="rect">
            <a:avLst/>
          </a:prstGeom>
        </p:spPr>
      </p:pic>
      <p:pic>
        <p:nvPicPr>
          <p:cNvPr id="11" name="図 10" descr="男性の顔のアップ&#10;&#10;中程度の精度で自動的に生成された説明">
            <a:extLst>
              <a:ext uri="{FF2B5EF4-FFF2-40B4-BE49-F238E27FC236}">
                <a16:creationId xmlns:a16="http://schemas.microsoft.com/office/drawing/2014/main" id="{C1659079-66CD-C63B-74DF-E1FA48DCD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194964"/>
            <a:ext cx="1260000" cy="1260000"/>
          </a:xfrm>
          <a:prstGeom prst="rect">
            <a:avLst/>
          </a:prstGeom>
        </p:spPr>
      </p:pic>
      <p:pic>
        <p:nvPicPr>
          <p:cNvPr id="13" name="図 12" descr="ぼやけた写真&#10;&#10;自動的に生成された説明">
            <a:extLst>
              <a:ext uri="{FF2B5EF4-FFF2-40B4-BE49-F238E27FC236}">
                <a16:creationId xmlns:a16="http://schemas.microsoft.com/office/drawing/2014/main" id="{DA5C8DFC-8D70-74AA-7B54-9C7CF052D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53" y="2194964"/>
            <a:ext cx="1260000" cy="1260000"/>
          </a:xfrm>
          <a:prstGeom prst="rect">
            <a:avLst/>
          </a:prstGeom>
        </p:spPr>
      </p:pic>
      <p:pic>
        <p:nvPicPr>
          <p:cNvPr id="15" name="図 14" descr="ぼやけた写真&#10;&#10;中程度の精度で自動的に生成された説明">
            <a:extLst>
              <a:ext uri="{FF2B5EF4-FFF2-40B4-BE49-F238E27FC236}">
                <a16:creationId xmlns:a16="http://schemas.microsoft.com/office/drawing/2014/main" id="{C58803D4-A27A-A16B-4B27-2D6BDB1E4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94964"/>
            <a:ext cx="1224000" cy="12240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5FF1C4-2048-CB92-03E1-427C35D6E837}"/>
              </a:ext>
            </a:extLst>
          </p:cNvPr>
          <p:cNvSpPr txBox="1"/>
          <p:nvPr/>
        </p:nvSpPr>
        <p:spPr>
          <a:xfrm>
            <a:off x="1229846" y="179480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良性腫瘍</a:t>
            </a:r>
            <a:r>
              <a:rPr kumimoji="1" lang="en-US" altLang="ja-JP"/>
              <a:t>(</a:t>
            </a:r>
            <a:r>
              <a:rPr kumimoji="1" lang="ja-JP" altLang="en-US"/>
              <a:t>正解値：</a:t>
            </a:r>
            <a:r>
              <a:rPr kumimoji="1" lang="en-US" altLang="ja-JP"/>
              <a:t>0)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F6066E8-B464-3268-7D44-C7033EF3AEBA}"/>
              </a:ext>
            </a:extLst>
          </p:cNvPr>
          <p:cNvSpPr txBox="1"/>
          <p:nvPr/>
        </p:nvSpPr>
        <p:spPr>
          <a:xfrm>
            <a:off x="5151355" y="179689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悪性腫瘍</a:t>
            </a:r>
            <a:r>
              <a:rPr kumimoji="1" lang="en-US" altLang="ja-JP"/>
              <a:t> (</a:t>
            </a:r>
            <a:r>
              <a:rPr kumimoji="1" lang="ja-JP" altLang="en-US"/>
              <a:t>正解値：</a:t>
            </a:r>
            <a:r>
              <a:rPr kumimoji="1" lang="en-US" altLang="ja-JP"/>
              <a:t>1)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3DFE5F5-C901-7426-4495-788087F2FC45}"/>
              </a:ext>
            </a:extLst>
          </p:cNvPr>
          <p:cNvSpPr txBox="1"/>
          <p:nvPr/>
        </p:nvSpPr>
        <p:spPr>
          <a:xfrm>
            <a:off x="1485900" y="3825264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>
                <a:solidFill>
                  <a:srgbClr val="0070C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1440</a:t>
            </a:r>
            <a:r>
              <a:rPr lang="ja-JP" altLang="en-US" b="1" i="0">
                <a:solidFill>
                  <a:srgbClr val="0070C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枚のデータ</a:t>
            </a:r>
            <a:endParaRPr lang="ja-JP" altLang="en-US" b="1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A09A5F7-5A0D-BA76-08F4-D4890ED20F66}"/>
              </a:ext>
            </a:extLst>
          </p:cNvPr>
          <p:cNvSpPr txBox="1"/>
          <p:nvPr/>
        </p:nvSpPr>
        <p:spPr>
          <a:xfrm>
            <a:off x="5365756" y="3825264"/>
            <a:ext cx="2450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>
                <a:solidFill>
                  <a:srgbClr val="0070C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1197</a:t>
            </a:r>
            <a:r>
              <a:rPr lang="ja-JP" altLang="en-US" b="1" i="0">
                <a:solidFill>
                  <a:srgbClr val="0070C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枚のデータ</a:t>
            </a:r>
            <a:endParaRPr lang="ja-JP" altLang="en-US" b="1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65B67F-CAB2-D572-A3B5-9062D1957D7C}"/>
              </a:ext>
            </a:extLst>
          </p:cNvPr>
          <p:cNvSpPr txBox="1"/>
          <p:nvPr/>
        </p:nvSpPr>
        <p:spPr>
          <a:xfrm>
            <a:off x="266700" y="441623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出典</a:t>
            </a:r>
            <a:r>
              <a:rPr lang="en-US" altLang="ja-JP"/>
              <a:t>(</a:t>
            </a:r>
            <a:r>
              <a:rPr lang="ja-JP" altLang="en-US"/>
              <a:t>https://www.kaggle.com/datasets/fanconic/skin-cancer-malignant-vs-benign</a:t>
            </a:r>
            <a:r>
              <a:rPr lang="en-US" altLang="ja-JP"/>
              <a:t>)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117379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4597ED3F9DF04396CDAF7ADD5042AD" ma:contentTypeVersion="16" ma:contentTypeDescription="新しいドキュメントを作成します。" ma:contentTypeScope="" ma:versionID="cc81f611e112f3e2ed258b6ede35e7bb">
  <xsd:schema xmlns:xsd="http://www.w3.org/2001/XMLSchema" xmlns:xs="http://www.w3.org/2001/XMLSchema" xmlns:p="http://schemas.microsoft.com/office/2006/metadata/properties" xmlns:ns2="3bedeca0-c2ed-4417-b266-8522ee8d026f" xmlns:ns3="f06b4c2f-2c82-42f4-a7b1-f551fd148232" targetNamespace="http://schemas.microsoft.com/office/2006/metadata/properties" ma:root="true" ma:fieldsID="14f8125897bec85f8b10cb04740fcf64" ns2:_="" ns3:_="">
    <xsd:import namespace="3bedeca0-c2ed-4417-b266-8522ee8d026f"/>
    <xsd:import namespace="f06b4c2f-2c82-42f4-a7b1-f551fd1482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deca0-c2ed-4417-b266-8522ee8d02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64d63cec-adaa-4823-9f5f-a031abd4e2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b4c2f-2c82-42f4-a7b1-f551fd14823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24322fb-54ae-441b-a0be-81c7a9c24d11}" ma:internalName="TaxCatchAll" ma:showField="CatchAllData" ma:web="f06b4c2f-2c82-42f4-a7b1-f551fd1482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6b4c2f-2c82-42f4-a7b1-f551fd148232" xsi:nil="true"/>
    <lcf76f155ced4ddcb4097134ff3c332f xmlns="3bedeca0-c2ed-4417-b266-8522ee8d026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EBE7851-45DB-4F24-999B-517A4253BC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E70F32-DCA7-47E0-B0D1-28C918F0CDCF}">
  <ds:schemaRefs>
    <ds:schemaRef ds:uri="3bedeca0-c2ed-4417-b266-8522ee8d026f"/>
    <ds:schemaRef ds:uri="f06b4c2f-2c82-42f4-a7b1-f551fd1482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9EE9D2D-4CE3-4EEE-8310-A75C852D9363}">
  <ds:schemaRefs>
    <ds:schemaRef ds:uri="3bedeca0-c2ed-4417-b266-8522ee8d026f"/>
    <ds:schemaRef ds:uri="f06b4c2f-2c82-42f4-a7b1-f551fd148232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1376</Words>
  <Application>Microsoft Macintosh PowerPoint</Application>
  <PresentationFormat>画面に合わせる (16:9)</PresentationFormat>
  <Paragraphs>145</Paragraphs>
  <Slides>17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6" baseType="lpstr">
      <vt:lpstr>BIZ UDGothic</vt:lpstr>
      <vt:lpstr>Toppan Bunkyu Gothic Regular</vt:lpstr>
      <vt:lpstr>YuGothic</vt:lpstr>
      <vt:lpstr>Meiryo</vt:lpstr>
      <vt:lpstr>游ゴシック</vt:lpstr>
      <vt:lpstr>Arial</vt:lpstr>
      <vt:lpstr>Courier New</vt:lpstr>
      <vt:lpstr>Wingdings</vt:lpstr>
      <vt:lpstr>Office Theme</vt:lpstr>
      <vt:lpstr>演習授業中の質問対応について</vt:lpstr>
      <vt:lpstr>医療とAI・ビッグデータ入門 演習20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「医療とAI・ビッグデータ応用」の履修について</vt:lpstr>
      <vt:lpstr>PowerPoint プレゼンテーション</vt:lpstr>
      <vt:lpstr>授業評価アンケートについて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須藤毅顕</dc:creator>
  <cp:lastModifiedBy>須藤　毅顕</cp:lastModifiedBy>
  <cp:revision>2</cp:revision>
  <dcterms:created xsi:type="dcterms:W3CDTF">2024-01-16T07:06:59Z</dcterms:created>
  <dcterms:modified xsi:type="dcterms:W3CDTF">2024-08-01T03:30:32Z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2024-01-16T00:00:00Z</vt:filetime>
  </property>
  <property fmtid="{D5CDD505-2E9C-101B-9397-08002B2CF9AE}" pid="5" name="Producer">
    <vt:lpwstr>Microsoft® PowerPoint® for Microsoft 365</vt:lpwstr>
  </property>
  <property fmtid="{D5CDD505-2E9C-101B-9397-08002B2CF9AE}" pid="6" name="ContentTypeId">
    <vt:lpwstr>0x010100E74597ED3F9DF04396CDAF7ADD5042AD</vt:lpwstr>
  </property>
  <property fmtid="{D5CDD505-2E9C-101B-9397-08002B2CF9AE}" pid="7" name="MediaServiceImageTags">
    <vt:lpwstr/>
  </property>
</Properties>
</file>